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6"/>
  </p:notesMasterIdLst>
  <p:sldIdLst>
    <p:sldId id="256" r:id="rId6"/>
    <p:sldId id="261" r:id="rId7"/>
    <p:sldId id="268" r:id="rId8"/>
    <p:sldId id="263" r:id="rId9"/>
    <p:sldId id="273" r:id="rId10"/>
    <p:sldId id="264" r:id="rId11"/>
    <p:sldId id="270" r:id="rId12"/>
    <p:sldId id="269" r:id="rId13"/>
    <p:sldId id="271" r:id="rId14"/>
    <p:sldId id="26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urtis Russell" initials="CR" lastIdx="10" clrIdx="0"/>
  <p:cmAuthor id="1" name="De Stefano, Lucia (MOHLTC)" initials="DSL(" lastIdx="28" clrIdx="1"/>
  <p:cmAuthor id="2" name="Zarry, Monique (MOHLTC)" initials="ZM(" lastIdx="5" clrIdx="2"/>
  <p:cmAuthor id="3" name="Drew Swanson" initials="DJS" lastIdx="2" clrIdx="3"/>
  <p:cmAuthor id="4" name="Filejski, Dr. Catherine (MOHLTC)" initials="CF" lastIdx="4" clrIdx="4"/>
  <p:cmAuthor id="5" name="Lyme Ontario" initials="LO" lastIdx="1" clrIdx="5"/>
  <p:cmAuthor id="6" name="Drew Swanson" initials="DS" lastIdx="4"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howGuides="1">
      <p:cViewPr>
        <p:scale>
          <a:sx n="76" d="100"/>
          <a:sy n="76" d="100"/>
        </p:scale>
        <p:origin x="-184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C0E023-271B-4E6D-9045-0D11EB5C6E75}" type="datetimeFigureOut">
              <a:rPr lang="en-CA" smtClean="0"/>
              <a:t>03/30/2017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5D93EF-6CE1-4802-B99E-D0C9370F301C}" type="slidenum">
              <a:rPr lang="en-CA" smtClean="0"/>
              <a:t>‹#›</a:t>
            </a:fld>
            <a:endParaRPr lang="en-CA"/>
          </a:p>
        </p:txBody>
      </p:sp>
    </p:spTree>
    <p:extLst>
      <p:ext uri="{BB962C8B-B14F-4D97-AF65-F5344CB8AC3E}">
        <p14:creationId xmlns:p14="http://schemas.microsoft.com/office/powerpoint/2010/main" val="3189968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30275">
              <a:defRPr sz="2000">
                <a:solidFill>
                  <a:schemeClr val="tx1"/>
                </a:solidFill>
                <a:latin typeface="Arial" charset="0"/>
              </a:defRPr>
            </a:lvl1pPr>
            <a:lvl2pPr marL="742950" indent="-285750" defTabSz="930275">
              <a:defRPr sz="2000">
                <a:solidFill>
                  <a:schemeClr val="tx1"/>
                </a:solidFill>
                <a:latin typeface="Arial" charset="0"/>
              </a:defRPr>
            </a:lvl2pPr>
            <a:lvl3pPr marL="1143000" indent="-228600" defTabSz="930275">
              <a:defRPr sz="2000">
                <a:solidFill>
                  <a:schemeClr val="tx1"/>
                </a:solidFill>
                <a:latin typeface="Arial" charset="0"/>
              </a:defRPr>
            </a:lvl3pPr>
            <a:lvl4pPr marL="1600200" indent="-228600" defTabSz="930275">
              <a:defRPr sz="2000">
                <a:solidFill>
                  <a:schemeClr val="tx1"/>
                </a:solidFill>
                <a:latin typeface="Arial" charset="0"/>
              </a:defRPr>
            </a:lvl4pPr>
            <a:lvl5pPr marL="2057400" indent="-228600" defTabSz="930275">
              <a:defRPr sz="2000">
                <a:solidFill>
                  <a:schemeClr val="tx1"/>
                </a:solidFill>
                <a:latin typeface="Arial" charset="0"/>
              </a:defRPr>
            </a:lvl5pPr>
            <a:lvl6pPr marL="2514600" indent="-228600" defTabSz="930275" eaLnBrk="0" fontAlgn="base" hangingPunct="0">
              <a:spcBef>
                <a:spcPct val="0"/>
              </a:spcBef>
              <a:spcAft>
                <a:spcPct val="0"/>
              </a:spcAft>
              <a:defRPr sz="2000">
                <a:solidFill>
                  <a:schemeClr val="tx1"/>
                </a:solidFill>
                <a:latin typeface="Arial" charset="0"/>
              </a:defRPr>
            </a:lvl6pPr>
            <a:lvl7pPr marL="2971800" indent="-228600" defTabSz="930275" eaLnBrk="0" fontAlgn="base" hangingPunct="0">
              <a:spcBef>
                <a:spcPct val="0"/>
              </a:spcBef>
              <a:spcAft>
                <a:spcPct val="0"/>
              </a:spcAft>
              <a:defRPr sz="2000">
                <a:solidFill>
                  <a:schemeClr val="tx1"/>
                </a:solidFill>
                <a:latin typeface="Arial" charset="0"/>
              </a:defRPr>
            </a:lvl7pPr>
            <a:lvl8pPr marL="3429000" indent="-228600" defTabSz="930275" eaLnBrk="0" fontAlgn="base" hangingPunct="0">
              <a:spcBef>
                <a:spcPct val="0"/>
              </a:spcBef>
              <a:spcAft>
                <a:spcPct val="0"/>
              </a:spcAft>
              <a:defRPr sz="2000">
                <a:solidFill>
                  <a:schemeClr val="tx1"/>
                </a:solidFill>
                <a:latin typeface="Arial" charset="0"/>
              </a:defRPr>
            </a:lvl8pPr>
            <a:lvl9pPr marL="3886200" indent="-228600" defTabSz="930275" eaLnBrk="0" fontAlgn="base" hangingPunct="0">
              <a:spcBef>
                <a:spcPct val="0"/>
              </a:spcBef>
              <a:spcAft>
                <a:spcPct val="0"/>
              </a:spcAft>
              <a:defRPr sz="2000">
                <a:solidFill>
                  <a:schemeClr val="tx1"/>
                </a:solidFill>
                <a:latin typeface="Arial" charset="0"/>
              </a:defRPr>
            </a:lvl9pPr>
          </a:lstStyle>
          <a:p>
            <a:fld id="{1B01A15C-B08A-4F76-A8A6-5D458A2AA7C4}" type="slidenum">
              <a:rPr lang="en-US" sz="1200">
                <a:latin typeface="Times" pitchFamily="1" charset="0"/>
              </a:rPr>
              <a:pPr/>
              <a:t>2</a:t>
            </a:fld>
            <a:endParaRPr lang="en-US" sz="1200">
              <a:latin typeface="Times" pitchFamily="1"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0275">
              <a:defRPr sz="2000">
                <a:solidFill>
                  <a:schemeClr val="tx1"/>
                </a:solidFill>
                <a:latin typeface="Arial" charset="0"/>
              </a:defRPr>
            </a:lvl1pPr>
            <a:lvl2pPr marL="742950" indent="-285750" defTabSz="930275">
              <a:defRPr sz="2000">
                <a:solidFill>
                  <a:schemeClr val="tx1"/>
                </a:solidFill>
                <a:latin typeface="Arial" charset="0"/>
              </a:defRPr>
            </a:lvl2pPr>
            <a:lvl3pPr marL="1143000" indent="-228600" defTabSz="930275">
              <a:defRPr sz="2000">
                <a:solidFill>
                  <a:schemeClr val="tx1"/>
                </a:solidFill>
                <a:latin typeface="Arial" charset="0"/>
              </a:defRPr>
            </a:lvl3pPr>
            <a:lvl4pPr marL="1600200" indent="-228600" defTabSz="930275">
              <a:defRPr sz="2000">
                <a:solidFill>
                  <a:schemeClr val="tx1"/>
                </a:solidFill>
                <a:latin typeface="Arial" charset="0"/>
              </a:defRPr>
            </a:lvl4pPr>
            <a:lvl5pPr marL="2057400" indent="-228600" defTabSz="930275">
              <a:defRPr sz="2000">
                <a:solidFill>
                  <a:schemeClr val="tx1"/>
                </a:solidFill>
                <a:latin typeface="Arial" charset="0"/>
              </a:defRPr>
            </a:lvl5pPr>
            <a:lvl6pPr marL="2514600" indent="-228600" defTabSz="930275" eaLnBrk="0" fontAlgn="base" hangingPunct="0">
              <a:spcBef>
                <a:spcPct val="0"/>
              </a:spcBef>
              <a:spcAft>
                <a:spcPct val="0"/>
              </a:spcAft>
              <a:defRPr sz="2000">
                <a:solidFill>
                  <a:schemeClr val="tx1"/>
                </a:solidFill>
                <a:latin typeface="Arial" charset="0"/>
              </a:defRPr>
            </a:lvl6pPr>
            <a:lvl7pPr marL="2971800" indent="-228600" defTabSz="930275" eaLnBrk="0" fontAlgn="base" hangingPunct="0">
              <a:spcBef>
                <a:spcPct val="0"/>
              </a:spcBef>
              <a:spcAft>
                <a:spcPct val="0"/>
              </a:spcAft>
              <a:defRPr sz="2000">
                <a:solidFill>
                  <a:schemeClr val="tx1"/>
                </a:solidFill>
                <a:latin typeface="Arial" charset="0"/>
              </a:defRPr>
            </a:lvl7pPr>
            <a:lvl8pPr marL="3429000" indent="-228600" defTabSz="930275" eaLnBrk="0" fontAlgn="base" hangingPunct="0">
              <a:spcBef>
                <a:spcPct val="0"/>
              </a:spcBef>
              <a:spcAft>
                <a:spcPct val="0"/>
              </a:spcAft>
              <a:defRPr sz="2000">
                <a:solidFill>
                  <a:schemeClr val="tx1"/>
                </a:solidFill>
                <a:latin typeface="Arial" charset="0"/>
              </a:defRPr>
            </a:lvl8pPr>
            <a:lvl9pPr marL="3886200" indent="-228600" defTabSz="930275" eaLnBrk="0" fontAlgn="base" hangingPunct="0">
              <a:spcBef>
                <a:spcPct val="0"/>
              </a:spcBef>
              <a:spcAft>
                <a:spcPct val="0"/>
              </a:spcAft>
              <a:defRPr sz="2000">
                <a:solidFill>
                  <a:schemeClr val="tx1"/>
                </a:solidFill>
                <a:latin typeface="Arial" charset="0"/>
              </a:defRPr>
            </a:lvl9pPr>
          </a:lstStyle>
          <a:p>
            <a:fld id="{A02AE4CB-9928-417C-9E41-AFC412EF784C}" type="slidenum">
              <a:rPr lang="en-US" sz="1200">
                <a:latin typeface="Times" pitchFamily="1" charset="0"/>
              </a:rPr>
              <a:pPr/>
              <a:t>3</a:t>
            </a:fld>
            <a:endParaRPr lang="en-US" sz="1200" dirty="0">
              <a:latin typeface="Times" pitchFamily="1"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CA"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0275">
              <a:defRPr sz="2000">
                <a:solidFill>
                  <a:schemeClr val="tx1"/>
                </a:solidFill>
                <a:latin typeface="Arial" charset="0"/>
              </a:defRPr>
            </a:lvl1pPr>
            <a:lvl2pPr marL="742950" indent="-285750" defTabSz="930275">
              <a:defRPr sz="2000">
                <a:solidFill>
                  <a:schemeClr val="tx1"/>
                </a:solidFill>
                <a:latin typeface="Arial" charset="0"/>
              </a:defRPr>
            </a:lvl2pPr>
            <a:lvl3pPr marL="1143000" indent="-228600" defTabSz="930275">
              <a:defRPr sz="2000">
                <a:solidFill>
                  <a:schemeClr val="tx1"/>
                </a:solidFill>
                <a:latin typeface="Arial" charset="0"/>
              </a:defRPr>
            </a:lvl3pPr>
            <a:lvl4pPr marL="1600200" indent="-228600" defTabSz="930275">
              <a:defRPr sz="2000">
                <a:solidFill>
                  <a:schemeClr val="tx1"/>
                </a:solidFill>
                <a:latin typeface="Arial" charset="0"/>
              </a:defRPr>
            </a:lvl4pPr>
            <a:lvl5pPr marL="2057400" indent="-228600" defTabSz="930275">
              <a:defRPr sz="2000">
                <a:solidFill>
                  <a:schemeClr val="tx1"/>
                </a:solidFill>
                <a:latin typeface="Arial" charset="0"/>
              </a:defRPr>
            </a:lvl5pPr>
            <a:lvl6pPr marL="2514600" indent="-228600" defTabSz="930275" eaLnBrk="0" fontAlgn="base" hangingPunct="0">
              <a:spcBef>
                <a:spcPct val="0"/>
              </a:spcBef>
              <a:spcAft>
                <a:spcPct val="0"/>
              </a:spcAft>
              <a:defRPr sz="2000">
                <a:solidFill>
                  <a:schemeClr val="tx1"/>
                </a:solidFill>
                <a:latin typeface="Arial" charset="0"/>
              </a:defRPr>
            </a:lvl6pPr>
            <a:lvl7pPr marL="2971800" indent="-228600" defTabSz="930275" eaLnBrk="0" fontAlgn="base" hangingPunct="0">
              <a:spcBef>
                <a:spcPct val="0"/>
              </a:spcBef>
              <a:spcAft>
                <a:spcPct val="0"/>
              </a:spcAft>
              <a:defRPr sz="2000">
                <a:solidFill>
                  <a:schemeClr val="tx1"/>
                </a:solidFill>
                <a:latin typeface="Arial" charset="0"/>
              </a:defRPr>
            </a:lvl7pPr>
            <a:lvl8pPr marL="3429000" indent="-228600" defTabSz="930275" eaLnBrk="0" fontAlgn="base" hangingPunct="0">
              <a:spcBef>
                <a:spcPct val="0"/>
              </a:spcBef>
              <a:spcAft>
                <a:spcPct val="0"/>
              </a:spcAft>
              <a:defRPr sz="2000">
                <a:solidFill>
                  <a:schemeClr val="tx1"/>
                </a:solidFill>
                <a:latin typeface="Arial" charset="0"/>
              </a:defRPr>
            </a:lvl8pPr>
            <a:lvl9pPr marL="3886200" indent="-228600" defTabSz="930275" eaLnBrk="0" fontAlgn="base" hangingPunct="0">
              <a:spcBef>
                <a:spcPct val="0"/>
              </a:spcBef>
              <a:spcAft>
                <a:spcPct val="0"/>
              </a:spcAft>
              <a:defRPr sz="2000">
                <a:solidFill>
                  <a:schemeClr val="tx1"/>
                </a:solidFill>
                <a:latin typeface="Arial" charset="0"/>
              </a:defRPr>
            </a:lvl9pPr>
          </a:lstStyle>
          <a:p>
            <a:fld id="{C0FA4EBE-3018-484C-B58B-0FA8A5D62A6B}" type="slidenum">
              <a:rPr lang="en-US" sz="1200">
                <a:latin typeface="Times" pitchFamily="1" charset="0"/>
              </a:rPr>
              <a:pPr/>
              <a:t>4</a:t>
            </a:fld>
            <a:endParaRPr lang="en-US" sz="1200" dirty="0">
              <a:latin typeface="Times" pitchFamily="1"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CA"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0275">
              <a:defRPr sz="2000">
                <a:solidFill>
                  <a:schemeClr val="tx1"/>
                </a:solidFill>
                <a:latin typeface="Arial" charset="0"/>
              </a:defRPr>
            </a:lvl1pPr>
            <a:lvl2pPr marL="742950" indent="-285750" defTabSz="930275">
              <a:defRPr sz="2000">
                <a:solidFill>
                  <a:schemeClr val="tx1"/>
                </a:solidFill>
                <a:latin typeface="Arial" charset="0"/>
              </a:defRPr>
            </a:lvl2pPr>
            <a:lvl3pPr marL="1143000" indent="-228600" defTabSz="930275">
              <a:defRPr sz="2000">
                <a:solidFill>
                  <a:schemeClr val="tx1"/>
                </a:solidFill>
                <a:latin typeface="Arial" charset="0"/>
              </a:defRPr>
            </a:lvl3pPr>
            <a:lvl4pPr marL="1600200" indent="-228600" defTabSz="930275">
              <a:defRPr sz="2000">
                <a:solidFill>
                  <a:schemeClr val="tx1"/>
                </a:solidFill>
                <a:latin typeface="Arial" charset="0"/>
              </a:defRPr>
            </a:lvl4pPr>
            <a:lvl5pPr marL="2057400" indent="-228600" defTabSz="930275">
              <a:defRPr sz="2000">
                <a:solidFill>
                  <a:schemeClr val="tx1"/>
                </a:solidFill>
                <a:latin typeface="Arial" charset="0"/>
              </a:defRPr>
            </a:lvl5pPr>
            <a:lvl6pPr marL="2514600" indent="-228600" defTabSz="930275" eaLnBrk="0" fontAlgn="base" hangingPunct="0">
              <a:spcBef>
                <a:spcPct val="0"/>
              </a:spcBef>
              <a:spcAft>
                <a:spcPct val="0"/>
              </a:spcAft>
              <a:defRPr sz="2000">
                <a:solidFill>
                  <a:schemeClr val="tx1"/>
                </a:solidFill>
                <a:latin typeface="Arial" charset="0"/>
              </a:defRPr>
            </a:lvl6pPr>
            <a:lvl7pPr marL="2971800" indent="-228600" defTabSz="930275" eaLnBrk="0" fontAlgn="base" hangingPunct="0">
              <a:spcBef>
                <a:spcPct val="0"/>
              </a:spcBef>
              <a:spcAft>
                <a:spcPct val="0"/>
              </a:spcAft>
              <a:defRPr sz="2000">
                <a:solidFill>
                  <a:schemeClr val="tx1"/>
                </a:solidFill>
                <a:latin typeface="Arial" charset="0"/>
              </a:defRPr>
            </a:lvl7pPr>
            <a:lvl8pPr marL="3429000" indent="-228600" defTabSz="930275" eaLnBrk="0" fontAlgn="base" hangingPunct="0">
              <a:spcBef>
                <a:spcPct val="0"/>
              </a:spcBef>
              <a:spcAft>
                <a:spcPct val="0"/>
              </a:spcAft>
              <a:defRPr sz="2000">
                <a:solidFill>
                  <a:schemeClr val="tx1"/>
                </a:solidFill>
                <a:latin typeface="Arial" charset="0"/>
              </a:defRPr>
            </a:lvl8pPr>
            <a:lvl9pPr marL="3886200" indent="-228600" defTabSz="930275" eaLnBrk="0" fontAlgn="base" hangingPunct="0">
              <a:spcBef>
                <a:spcPct val="0"/>
              </a:spcBef>
              <a:spcAft>
                <a:spcPct val="0"/>
              </a:spcAft>
              <a:defRPr sz="2000">
                <a:solidFill>
                  <a:schemeClr val="tx1"/>
                </a:solidFill>
                <a:latin typeface="Arial" charset="0"/>
              </a:defRPr>
            </a:lvl9pPr>
          </a:lstStyle>
          <a:p>
            <a:fld id="{A02AE4CB-9928-417C-9E41-AFC412EF784C}" type="slidenum">
              <a:rPr lang="en-US" sz="1200">
                <a:latin typeface="Times" pitchFamily="1" charset="0"/>
              </a:rPr>
              <a:pPr/>
              <a:t>5</a:t>
            </a:fld>
            <a:endParaRPr lang="en-US" sz="1200" dirty="0">
              <a:latin typeface="Times" pitchFamily="1"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CA"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0275">
              <a:defRPr sz="2000">
                <a:solidFill>
                  <a:schemeClr val="tx1"/>
                </a:solidFill>
                <a:latin typeface="Arial" charset="0"/>
              </a:defRPr>
            </a:lvl1pPr>
            <a:lvl2pPr marL="742950" indent="-285750" defTabSz="930275">
              <a:defRPr sz="2000">
                <a:solidFill>
                  <a:schemeClr val="tx1"/>
                </a:solidFill>
                <a:latin typeface="Arial" charset="0"/>
              </a:defRPr>
            </a:lvl2pPr>
            <a:lvl3pPr marL="1143000" indent="-228600" defTabSz="930275">
              <a:defRPr sz="2000">
                <a:solidFill>
                  <a:schemeClr val="tx1"/>
                </a:solidFill>
                <a:latin typeface="Arial" charset="0"/>
              </a:defRPr>
            </a:lvl3pPr>
            <a:lvl4pPr marL="1600200" indent="-228600" defTabSz="930275">
              <a:defRPr sz="2000">
                <a:solidFill>
                  <a:schemeClr val="tx1"/>
                </a:solidFill>
                <a:latin typeface="Arial" charset="0"/>
              </a:defRPr>
            </a:lvl4pPr>
            <a:lvl5pPr marL="2057400" indent="-228600" defTabSz="930275">
              <a:defRPr sz="2000">
                <a:solidFill>
                  <a:schemeClr val="tx1"/>
                </a:solidFill>
                <a:latin typeface="Arial" charset="0"/>
              </a:defRPr>
            </a:lvl5pPr>
            <a:lvl6pPr marL="2514600" indent="-228600" defTabSz="930275" eaLnBrk="0" fontAlgn="base" hangingPunct="0">
              <a:spcBef>
                <a:spcPct val="0"/>
              </a:spcBef>
              <a:spcAft>
                <a:spcPct val="0"/>
              </a:spcAft>
              <a:defRPr sz="2000">
                <a:solidFill>
                  <a:schemeClr val="tx1"/>
                </a:solidFill>
                <a:latin typeface="Arial" charset="0"/>
              </a:defRPr>
            </a:lvl6pPr>
            <a:lvl7pPr marL="2971800" indent="-228600" defTabSz="930275" eaLnBrk="0" fontAlgn="base" hangingPunct="0">
              <a:spcBef>
                <a:spcPct val="0"/>
              </a:spcBef>
              <a:spcAft>
                <a:spcPct val="0"/>
              </a:spcAft>
              <a:defRPr sz="2000">
                <a:solidFill>
                  <a:schemeClr val="tx1"/>
                </a:solidFill>
                <a:latin typeface="Arial" charset="0"/>
              </a:defRPr>
            </a:lvl7pPr>
            <a:lvl8pPr marL="3429000" indent="-228600" defTabSz="930275" eaLnBrk="0" fontAlgn="base" hangingPunct="0">
              <a:spcBef>
                <a:spcPct val="0"/>
              </a:spcBef>
              <a:spcAft>
                <a:spcPct val="0"/>
              </a:spcAft>
              <a:defRPr sz="2000">
                <a:solidFill>
                  <a:schemeClr val="tx1"/>
                </a:solidFill>
                <a:latin typeface="Arial" charset="0"/>
              </a:defRPr>
            </a:lvl8pPr>
            <a:lvl9pPr marL="3886200" indent="-228600" defTabSz="930275" eaLnBrk="0" fontAlgn="base" hangingPunct="0">
              <a:spcBef>
                <a:spcPct val="0"/>
              </a:spcBef>
              <a:spcAft>
                <a:spcPct val="0"/>
              </a:spcAft>
              <a:defRPr sz="2000">
                <a:solidFill>
                  <a:schemeClr val="tx1"/>
                </a:solidFill>
                <a:latin typeface="Arial" charset="0"/>
              </a:defRPr>
            </a:lvl9pPr>
          </a:lstStyle>
          <a:p>
            <a:fld id="{A02AE4CB-9928-417C-9E41-AFC412EF784C}" type="slidenum">
              <a:rPr lang="en-US" sz="1200">
                <a:latin typeface="Times" pitchFamily="1" charset="0"/>
              </a:rPr>
              <a:pPr/>
              <a:t>8</a:t>
            </a:fld>
            <a:endParaRPr lang="en-US" sz="1200">
              <a:latin typeface="Times" pitchFamily="1"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0275">
              <a:defRPr sz="2000">
                <a:solidFill>
                  <a:schemeClr val="tx1"/>
                </a:solidFill>
                <a:latin typeface="Arial" charset="0"/>
              </a:defRPr>
            </a:lvl1pPr>
            <a:lvl2pPr marL="742950" indent="-285750" defTabSz="930275">
              <a:defRPr sz="2000">
                <a:solidFill>
                  <a:schemeClr val="tx1"/>
                </a:solidFill>
                <a:latin typeface="Arial" charset="0"/>
              </a:defRPr>
            </a:lvl2pPr>
            <a:lvl3pPr marL="1143000" indent="-228600" defTabSz="930275">
              <a:defRPr sz="2000">
                <a:solidFill>
                  <a:schemeClr val="tx1"/>
                </a:solidFill>
                <a:latin typeface="Arial" charset="0"/>
              </a:defRPr>
            </a:lvl3pPr>
            <a:lvl4pPr marL="1600200" indent="-228600" defTabSz="930275">
              <a:defRPr sz="2000">
                <a:solidFill>
                  <a:schemeClr val="tx1"/>
                </a:solidFill>
                <a:latin typeface="Arial" charset="0"/>
              </a:defRPr>
            </a:lvl4pPr>
            <a:lvl5pPr marL="2057400" indent="-228600" defTabSz="930275">
              <a:defRPr sz="2000">
                <a:solidFill>
                  <a:schemeClr val="tx1"/>
                </a:solidFill>
                <a:latin typeface="Arial" charset="0"/>
              </a:defRPr>
            </a:lvl5pPr>
            <a:lvl6pPr marL="2514600" indent="-228600" defTabSz="930275" eaLnBrk="0" fontAlgn="base" hangingPunct="0">
              <a:spcBef>
                <a:spcPct val="0"/>
              </a:spcBef>
              <a:spcAft>
                <a:spcPct val="0"/>
              </a:spcAft>
              <a:defRPr sz="2000">
                <a:solidFill>
                  <a:schemeClr val="tx1"/>
                </a:solidFill>
                <a:latin typeface="Arial" charset="0"/>
              </a:defRPr>
            </a:lvl6pPr>
            <a:lvl7pPr marL="2971800" indent="-228600" defTabSz="930275" eaLnBrk="0" fontAlgn="base" hangingPunct="0">
              <a:spcBef>
                <a:spcPct val="0"/>
              </a:spcBef>
              <a:spcAft>
                <a:spcPct val="0"/>
              </a:spcAft>
              <a:defRPr sz="2000">
                <a:solidFill>
                  <a:schemeClr val="tx1"/>
                </a:solidFill>
                <a:latin typeface="Arial" charset="0"/>
              </a:defRPr>
            </a:lvl7pPr>
            <a:lvl8pPr marL="3429000" indent="-228600" defTabSz="930275" eaLnBrk="0" fontAlgn="base" hangingPunct="0">
              <a:spcBef>
                <a:spcPct val="0"/>
              </a:spcBef>
              <a:spcAft>
                <a:spcPct val="0"/>
              </a:spcAft>
              <a:defRPr sz="2000">
                <a:solidFill>
                  <a:schemeClr val="tx1"/>
                </a:solidFill>
                <a:latin typeface="Arial" charset="0"/>
              </a:defRPr>
            </a:lvl8pPr>
            <a:lvl9pPr marL="3886200" indent="-228600" defTabSz="930275" eaLnBrk="0" fontAlgn="base" hangingPunct="0">
              <a:spcBef>
                <a:spcPct val="0"/>
              </a:spcBef>
              <a:spcAft>
                <a:spcPct val="0"/>
              </a:spcAft>
              <a:defRPr sz="2000">
                <a:solidFill>
                  <a:schemeClr val="tx1"/>
                </a:solidFill>
                <a:latin typeface="Arial" charset="0"/>
              </a:defRPr>
            </a:lvl9pPr>
          </a:lstStyle>
          <a:p>
            <a:fld id="{A02AE4CB-9928-417C-9E41-AFC412EF784C}" type="slidenum">
              <a:rPr lang="en-US" sz="1200">
                <a:latin typeface="Times" pitchFamily="1" charset="0"/>
              </a:rPr>
              <a:pPr/>
              <a:t>9</a:t>
            </a:fld>
            <a:endParaRPr lang="en-US" sz="1200" dirty="0">
              <a:latin typeface="Times" pitchFamily="1"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CA"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E0F8CB3-C5FA-4108-8E2A-5332ED4BA7E7}" type="datetime1">
              <a:rPr lang="en-CA" smtClean="0"/>
              <a:t>03/30/2017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3C9165A-DCC9-481F-A624-352A183EDF47}" type="slidenum">
              <a:rPr lang="en-CA" smtClean="0"/>
              <a:t>‹#›</a:t>
            </a:fld>
            <a:endParaRPr lang="en-CA"/>
          </a:p>
        </p:txBody>
      </p:sp>
    </p:spTree>
    <p:extLst>
      <p:ext uri="{BB962C8B-B14F-4D97-AF65-F5344CB8AC3E}">
        <p14:creationId xmlns:p14="http://schemas.microsoft.com/office/powerpoint/2010/main" val="4261575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9509380-5EDF-4893-B3CE-5ED936AE1416}" type="datetime1">
              <a:rPr lang="en-CA" smtClean="0"/>
              <a:t>03/30/2017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3C9165A-DCC9-481F-A624-352A183EDF47}" type="slidenum">
              <a:rPr lang="en-CA" smtClean="0"/>
              <a:t>‹#›</a:t>
            </a:fld>
            <a:endParaRPr lang="en-CA"/>
          </a:p>
        </p:txBody>
      </p:sp>
    </p:spTree>
    <p:extLst>
      <p:ext uri="{BB962C8B-B14F-4D97-AF65-F5344CB8AC3E}">
        <p14:creationId xmlns:p14="http://schemas.microsoft.com/office/powerpoint/2010/main" val="2504281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E3EE357-C948-47A8-B344-844EF15C3DFE}" type="datetime1">
              <a:rPr lang="en-CA" smtClean="0"/>
              <a:t>03/30/2017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3C9165A-DCC9-481F-A624-352A183EDF47}" type="slidenum">
              <a:rPr lang="en-CA" smtClean="0"/>
              <a:t>‹#›</a:t>
            </a:fld>
            <a:endParaRPr lang="en-CA"/>
          </a:p>
        </p:txBody>
      </p:sp>
    </p:spTree>
    <p:extLst>
      <p:ext uri="{BB962C8B-B14F-4D97-AF65-F5344CB8AC3E}">
        <p14:creationId xmlns:p14="http://schemas.microsoft.com/office/powerpoint/2010/main" val="3794049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5588" y="455613"/>
            <a:ext cx="6937375" cy="12160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fld id="{EFC16B0E-D3F9-469D-AFFA-C5F6D688085F}" type="datetime1">
              <a:rPr lang="en-CA" smtClean="0"/>
              <a:t>03/30/2017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A5A4E9-835B-45BF-98A2-234109BE9373}" type="slidenum">
              <a:rPr lang="en-US"/>
              <a:pPr>
                <a:defRPr/>
              </a:pPr>
              <a:t>‹#›</a:t>
            </a:fld>
            <a:endParaRPr lang="en-US"/>
          </a:p>
        </p:txBody>
      </p:sp>
    </p:spTree>
    <p:extLst>
      <p:ext uri="{BB962C8B-B14F-4D97-AF65-F5344CB8AC3E}">
        <p14:creationId xmlns:p14="http://schemas.microsoft.com/office/powerpoint/2010/main" val="305018094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FA8FD3E-B3B8-43A6-AB65-1E4A0328BFD9}" type="datetime1">
              <a:rPr lang="en-CA" smtClean="0"/>
              <a:t>03/30/2017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3C9165A-DCC9-481F-A624-352A183EDF47}" type="slidenum">
              <a:rPr lang="en-CA" smtClean="0"/>
              <a:t>‹#›</a:t>
            </a:fld>
            <a:endParaRPr lang="en-CA"/>
          </a:p>
        </p:txBody>
      </p:sp>
    </p:spTree>
    <p:extLst>
      <p:ext uri="{BB962C8B-B14F-4D97-AF65-F5344CB8AC3E}">
        <p14:creationId xmlns:p14="http://schemas.microsoft.com/office/powerpoint/2010/main" val="343247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C9A24B-3F9C-452F-9DFD-7A951F112F54}" type="datetime1">
              <a:rPr lang="en-CA" smtClean="0"/>
              <a:t>03/30/2017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3C9165A-DCC9-481F-A624-352A183EDF47}" type="slidenum">
              <a:rPr lang="en-CA" smtClean="0"/>
              <a:t>‹#›</a:t>
            </a:fld>
            <a:endParaRPr lang="en-CA"/>
          </a:p>
        </p:txBody>
      </p:sp>
    </p:spTree>
    <p:extLst>
      <p:ext uri="{BB962C8B-B14F-4D97-AF65-F5344CB8AC3E}">
        <p14:creationId xmlns:p14="http://schemas.microsoft.com/office/powerpoint/2010/main" val="1203423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EC11CDC-81DD-4A54-B788-98F960FEC1E8}" type="datetime1">
              <a:rPr lang="en-CA" smtClean="0"/>
              <a:t>03/30/2017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3C9165A-DCC9-481F-A624-352A183EDF47}" type="slidenum">
              <a:rPr lang="en-CA" smtClean="0"/>
              <a:t>‹#›</a:t>
            </a:fld>
            <a:endParaRPr lang="en-CA"/>
          </a:p>
        </p:txBody>
      </p:sp>
    </p:spTree>
    <p:extLst>
      <p:ext uri="{BB962C8B-B14F-4D97-AF65-F5344CB8AC3E}">
        <p14:creationId xmlns:p14="http://schemas.microsoft.com/office/powerpoint/2010/main" val="3815811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28A96C1-A2C3-4C5C-A1CA-A0D77CF71EF8}" type="datetime1">
              <a:rPr lang="en-CA" smtClean="0"/>
              <a:t>03/30/2017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3C9165A-DCC9-481F-A624-352A183EDF47}" type="slidenum">
              <a:rPr lang="en-CA" smtClean="0"/>
              <a:t>‹#›</a:t>
            </a:fld>
            <a:endParaRPr lang="en-CA"/>
          </a:p>
        </p:txBody>
      </p:sp>
    </p:spTree>
    <p:extLst>
      <p:ext uri="{BB962C8B-B14F-4D97-AF65-F5344CB8AC3E}">
        <p14:creationId xmlns:p14="http://schemas.microsoft.com/office/powerpoint/2010/main" val="1130624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F6860E4-ED80-4E5F-BE3C-3CC11DA3681B}" type="datetime1">
              <a:rPr lang="en-CA" smtClean="0"/>
              <a:t>03/30/2017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3C9165A-DCC9-481F-A624-352A183EDF47}" type="slidenum">
              <a:rPr lang="en-CA" smtClean="0"/>
              <a:t>‹#›</a:t>
            </a:fld>
            <a:endParaRPr lang="en-CA"/>
          </a:p>
        </p:txBody>
      </p:sp>
    </p:spTree>
    <p:extLst>
      <p:ext uri="{BB962C8B-B14F-4D97-AF65-F5344CB8AC3E}">
        <p14:creationId xmlns:p14="http://schemas.microsoft.com/office/powerpoint/2010/main" val="786113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CAC5B-5179-4805-9C8E-EA923E21390E}" type="datetime1">
              <a:rPr lang="en-CA" smtClean="0"/>
              <a:t>03/30/2017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3C9165A-DCC9-481F-A624-352A183EDF47}" type="slidenum">
              <a:rPr lang="en-CA" smtClean="0"/>
              <a:t>‹#›</a:t>
            </a:fld>
            <a:endParaRPr lang="en-CA"/>
          </a:p>
        </p:txBody>
      </p:sp>
    </p:spTree>
    <p:extLst>
      <p:ext uri="{BB962C8B-B14F-4D97-AF65-F5344CB8AC3E}">
        <p14:creationId xmlns:p14="http://schemas.microsoft.com/office/powerpoint/2010/main" val="233099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770BF-9C59-447C-88E9-DBA4A61B431E}" type="datetime1">
              <a:rPr lang="en-CA" smtClean="0"/>
              <a:t>03/30/2017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3C9165A-DCC9-481F-A624-352A183EDF47}" type="slidenum">
              <a:rPr lang="en-CA" smtClean="0"/>
              <a:t>‹#›</a:t>
            </a:fld>
            <a:endParaRPr lang="en-CA"/>
          </a:p>
        </p:txBody>
      </p:sp>
    </p:spTree>
    <p:extLst>
      <p:ext uri="{BB962C8B-B14F-4D97-AF65-F5344CB8AC3E}">
        <p14:creationId xmlns:p14="http://schemas.microsoft.com/office/powerpoint/2010/main" val="1043195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438DC-FA40-4718-8703-E47D57DAAB7F}" type="datetime1">
              <a:rPr lang="en-CA" smtClean="0"/>
              <a:t>03/30/2017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3C9165A-DCC9-481F-A624-352A183EDF47}" type="slidenum">
              <a:rPr lang="en-CA" smtClean="0"/>
              <a:t>‹#›</a:t>
            </a:fld>
            <a:endParaRPr lang="en-CA"/>
          </a:p>
        </p:txBody>
      </p:sp>
    </p:spTree>
    <p:extLst>
      <p:ext uri="{BB962C8B-B14F-4D97-AF65-F5344CB8AC3E}">
        <p14:creationId xmlns:p14="http://schemas.microsoft.com/office/powerpoint/2010/main" val="310486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3EDEB-C91D-4124-B6AD-8CEE30D5F3F3}" type="datetime1">
              <a:rPr lang="en-CA" smtClean="0"/>
              <a:t>03/30/2017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C9165A-DCC9-481F-A624-352A183EDF47}" type="slidenum">
              <a:rPr lang="en-CA" smtClean="0"/>
              <a:t>‹#›</a:t>
            </a:fld>
            <a:endParaRPr lang="en-CA"/>
          </a:p>
        </p:txBody>
      </p:sp>
    </p:spTree>
    <p:extLst>
      <p:ext uri="{BB962C8B-B14F-4D97-AF65-F5344CB8AC3E}">
        <p14:creationId xmlns:p14="http://schemas.microsoft.com/office/powerpoint/2010/main" val="1558610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shawn.telford@ontario.c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www.cdc.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publichealthontario.ca/en/eRepository/Lyme_disease_risk_areas_map.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39095"/>
            <a:ext cx="7772400" cy="1470025"/>
          </a:xfrm>
        </p:spPr>
        <p:txBody>
          <a:bodyPr/>
          <a:lstStyle/>
          <a:p>
            <a:r>
              <a:rPr lang="en-CA" dirty="0" smtClean="0">
                <a:solidFill>
                  <a:schemeClr val="bg1"/>
                </a:solidFill>
              </a:rPr>
              <a:t>LYME Disease</a:t>
            </a:r>
            <a:endParaRPr lang="en-CA" dirty="0">
              <a:solidFill>
                <a:schemeClr val="bg1"/>
              </a:solidFill>
            </a:endParaRPr>
          </a:p>
        </p:txBody>
      </p:sp>
      <p:sp>
        <p:nvSpPr>
          <p:cNvPr id="3" name="Subtitle 2"/>
          <p:cNvSpPr>
            <a:spLocks noGrp="1"/>
          </p:cNvSpPr>
          <p:nvPr>
            <p:ph type="subTitle" idx="1"/>
          </p:nvPr>
        </p:nvSpPr>
        <p:spPr>
          <a:xfrm>
            <a:off x="1371600" y="5733256"/>
            <a:ext cx="6400800" cy="744488"/>
          </a:xfrm>
        </p:spPr>
        <p:txBody>
          <a:bodyPr>
            <a:normAutofit fontScale="55000" lnSpcReduction="20000"/>
          </a:bodyPr>
          <a:lstStyle/>
          <a:p>
            <a:r>
              <a:rPr lang="en-CA" dirty="0" smtClean="0">
                <a:solidFill>
                  <a:schemeClr val="bg1"/>
                </a:solidFill>
              </a:rPr>
              <a:t>Staff Training</a:t>
            </a:r>
          </a:p>
          <a:p>
            <a:r>
              <a:rPr lang="en-CA" dirty="0" smtClean="0">
                <a:solidFill>
                  <a:schemeClr val="bg1"/>
                </a:solidFill>
              </a:rPr>
              <a:t>Adapted from training developed by Ed Morris, NEZ Ecologist</a:t>
            </a:r>
            <a:endParaRPr lang="en-CA" dirty="0">
              <a:solidFill>
                <a:schemeClr val="bg1"/>
              </a:solidFill>
            </a:endParaRPr>
          </a:p>
        </p:txBody>
      </p:sp>
      <p:sp>
        <p:nvSpPr>
          <p:cNvPr id="4" name="Slide Number Placeholder 3"/>
          <p:cNvSpPr>
            <a:spLocks noGrp="1"/>
          </p:cNvSpPr>
          <p:nvPr>
            <p:ph type="sldNum" sz="quarter" idx="12"/>
          </p:nvPr>
        </p:nvSpPr>
        <p:spPr/>
        <p:txBody>
          <a:bodyPr/>
          <a:lstStyle/>
          <a:p>
            <a:fld id="{33C9165A-DCC9-481F-A624-352A183EDF47}" type="slidenum">
              <a:rPr lang="en-CA" smtClean="0"/>
              <a:t>1</a:t>
            </a:fld>
            <a:endParaRPr lang="en-CA"/>
          </a:p>
        </p:txBody>
      </p:sp>
    </p:spTree>
    <p:extLst>
      <p:ext uri="{BB962C8B-B14F-4D97-AF65-F5344CB8AC3E}">
        <p14:creationId xmlns:p14="http://schemas.microsoft.com/office/powerpoint/2010/main" val="3768184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143000"/>
          </a:xfrm>
        </p:spPr>
        <p:txBody>
          <a:bodyPr/>
          <a:lstStyle/>
          <a:p>
            <a:r>
              <a:rPr lang="en-CA" dirty="0" smtClean="0"/>
              <a:t>For more information…</a:t>
            </a:r>
            <a:endParaRPr lang="en-CA" dirty="0"/>
          </a:p>
        </p:txBody>
      </p:sp>
      <p:sp>
        <p:nvSpPr>
          <p:cNvPr id="3" name="Content Placeholder 2"/>
          <p:cNvSpPr>
            <a:spLocks noGrp="1"/>
          </p:cNvSpPr>
          <p:nvPr>
            <p:ph idx="1"/>
          </p:nvPr>
        </p:nvSpPr>
        <p:spPr>
          <a:xfrm>
            <a:off x="395536" y="2204864"/>
            <a:ext cx="8229600" cy="2476872"/>
          </a:xfrm>
        </p:spPr>
        <p:txBody>
          <a:bodyPr>
            <a:normAutofit fontScale="92500" lnSpcReduction="10000"/>
          </a:bodyPr>
          <a:lstStyle/>
          <a:p>
            <a:r>
              <a:rPr lang="en-CA" dirty="0" smtClean="0"/>
              <a:t>Ontario Parks Public Health Program -  Shawn Telford, </a:t>
            </a:r>
            <a:r>
              <a:rPr lang="en-CA" dirty="0" smtClean="0">
                <a:hlinkClick r:id="rId2"/>
              </a:rPr>
              <a:t>shawn.telford@ontario.ca</a:t>
            </a:r>
            <a:r>
              <a:rPr lang="en-CA" dirty="0" smtClean="0"/>
              <a:t> or 705-755-1716</a:t>
            </a:r>
          </a:p>
          <a:p>
            <a:r>
              <a:rPr lang="en-CA" dirty="0" smtClean="0"/>
              <a:t>Local Public Health Unit staff</a:t>
            </a:r>
          </a:p>
          <a:p>
            <a:r>
              <a:rPr lang="en-CA" dirty="0" smtClean="0"/>
              <a:t>Visit ontario.ca/Lyme</a:t>
            </a:r>
            <a:endParaRPr lang="en-CA" dirty="0"/>
          </a:p>
        </p:txBody>
      </p:sp>
      <p:sp>
        <p:nvSpPr>
          <p:cNvPr id="4" name="Slide Number Placeholder 3"/>
          <p:cNvSpPr>
            <a:spLocks noGrp="1"/>
          </p:cNvSpPr>
          <p:nvPr>
            <p:ph type="sldNum" sz="quarter" idx="12"/>
          </p:nvPr>
        </p:nvSpPr>
        <p:spPr/>
        <p:txBody>
          <a:bodyPr/>
          <a:lstStyle/>
          <a:p>
            <a:fld id="{33C9165A-DCC9-481F-A624-352A183EDF47}" type="slidenum">
              <a:rPr lang="en-CA" smtClean="0"/>
              <a:t>10</a:t>
            </a:fld>
            <a:endParaRPr lang="en-CA"/>
          </a:p>
        </p:txBody>
      </p:sp>
    </p:spTree>
    <p:extLst>
      <p:ext uri="{BB962C8B-B14F-4D97-AF65-F5344CB8AC3E}">
        <p14:creationId xmlns:p14="http://schemas.microsoft.com/office/powerpoint/2010/main" val="1665837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lstStyle/>
          <a:p>
            <a:pPr eaLnBrk="1" hangingPunct="1">
              <a:defRPr/>
            </a:pPr>
            <a:r>
              <a:rPr lang="en-US" dirty="0" smtClean="0"/>
              <a:t>Lyme Disease</a:t>
            </a:r>
          </a:p>
        </p:txBody>
      </p:sp>
      <p:sp>
        <p:nvSpPr>
          <p:cNvPr id="601093" name="Rectangle 5"/>
          <p:cNvSpPr>
            <a:spLocks noGrp="1" noChangeArrowheads="1"/>
          </p:cNvSpPr>
          <p:nvPr>
            <p:ph type="body" sz="half" idx="1"/>
          </p:nvPr>
        </p:nvSpPr>
        <p:spPr/>
        <p:txBody>
          <a:bodyPr>
            <a:normAutofit/>
          </a:bodyPr>
          <a:lstStyle/>
          <a:p>
            <a:pPr marL="0" indent="0" eaLnBrk="1" hangingPunct="1">
              <a:lnSpc>
                <a:spcPct val="80000"/>
              </a:lnSpc>
              <a:buNone/>
              <a:defRPr/>
            </a:pPr>
            <a:endParaRPr lang="en-CA" sz="2000" dirty="0" smtClean="0"/>
          </a:p>
          <a:p>
            <a:pPr eaLnBrk="1" hangingPunct="1">
              <a:lnSpc>
                <a:spcPct val="80000"/>
              </a:lnSpc>
              <a:defRPr/>
            </a:pPr>
            <a:r>
              <a:rPr lang="en-CA" sz="2000" dirty="0" smtClean="0"/>
              <a:t>Lyme disease is spread by the blacklegged tick (</a:t>
            </a:r>
            <a:r>
              <a:rPr lang="en-CA" sz="2000" i="1" dirty="0" smtClean="0"/>
              <a:t>Ixodes scapularis</a:t>
            </a:r>
            <a:r>
              <a:rPr lang="en-CA" sz="2000" dirty="0" smtClean="0"/>
              <a:t>), often referred to as a ‘deer tick.‘</a:t>
            </a:r>
          </a:p>
          <a:p>
            <a:pPr marL="0" indent="0" eaLnBrk="1" hangingPunct="1">
              <a:lnSpc>
                <a:spcPct val="80000"/>
              </a:lnSpc>
              <a:buNone/>
              <a:defRPr/>
            </a:pPr>
            <a:endParaRPr lang="en-CA" sz="2000" dirty="0" smtClean="0"/>
          </a:p>
          <a:p>
            <a:pPr>
              <a:lnSpc>
                <a:spcPct val="80000"/>
              </a:lnSpc>
              <a:defRPr/>
            </a:pPr>
            <a:r>
              <a:rPr lang="en-CA" sz="2000" dirty="0"/>
              <a:t>Lyme disease is caused by the bacterium </a:t>
            </a:r>
            <a:r>
              <a:rPr lang="en-CA" sz="2000" i="1" dirty="0" err="1"/>
              <a:t>Borrelia</a:t>
            </a:r>
            <a:r>
              <a:rPr lang="en-CA" sz="2000" i="1" dirty="0"/>
              <a:t> </a:t>
            </a:r>
            <a:r>
              <a:rPr lang="en-CA" sz="2000" i="1" dirty="0" err="1"/>
              <a:t>burgdorferi</a:t>
            </a:r>
            <a:r>
              <a:rPr lang="en-CA" sz="2000" dirty="0"/>
              <a:t> and is </a:t>
            </a:r>
            <a:r>
              <a:rPr lang="en-CA" sz="2000" dirty="0" smtClean="0"/>
              <a:t>transmitted to </a:t>
            </a:r>
            <a:r>
              <a:rPr lang="en-CA" sz="2000" dirty="0"/>
              <a:t>humans through the bite of infected blacklegged ticks. </a:t>
            </a:r>
            <a:endParaRPr lang="en-CA" sz="2000" dirty="0" smtClean="0"/>
          </a:p>
          <a:p>
            <a:pPr marL="0" indent="0" eaLnBrk="1" hangingPunct="1">
              <a:lnSpc>
                <a:spcPct val="80000"/>
              </a:lnSpc>
              <a:buNone/>
              <a:defRPr/>
            </a:pPr>
            <a:endParaRPr lang="en-CA" sz="2000" dirty="0" smtClean="0"/>
          </a:p>
        </p:txBody>
      </p:sp>
      <p:pic>
        <p:nvPicPr>
          <p:cNvPr id="13316" name="Picture 21" descr="Blacklegged Tick"/>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91063" y="1981200"/>
            <a:ext cx="3722687" cy="4114800"/>
          </a:xfrm>
          <a:noFill/>
          <a:ln>
            <a:solidFill>
              <a:srgbClr val="0000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CA5A4E9-835B-45BF-98A2-234109BE9373}" type="slidenum">
              <a:rPr lang="en-US" smtClean="0"/>
              <a:pPr>
                <a:defRPr/>
              </a:pPr>
              <a:t>2</a:t>
            </a:fld>
            <a:endParaRPr lang="en-US"/>
          </a:p>
        </p:txBody>
      </p:sp>
    </p:spTree>
    <p:extLst>
      <p:ext uri="{BB962C8B-B14F-4D97-AF65-F5344CB8AC3E}">
        <p14:creationId xmlns:p14="http://schemas.microsoft.com/office/powerpoint/2010/main" val="175375941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stefanol\Desktop\Tick life cycle - April 20-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268760"/>
            <a:ext cx="5112568" cy="46085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Grp="1" noChangeArrowheads="1"/>
          </p:cNvSpPr>
          <p:nvPr>
            <p:ph type="title"/>
          </p:nvPr>
        </p:nvSpPr>
        <p:spPr>
          <a:xfrm>
            <a:off x="2771800" y="260648"/>
            <a:ext cx="6048672" cy="1143000"/>
          </a:xfrm>
        </p:spPr>
        <p:txBody>
          <a:bodyPr>
            <a:normAutofit/>
          </a:bodyPr>
          <a:lstStyle/>
          <a:p>
            <a:pPr eaLnBrk="1" hangingPunct="1">
              <a:defRPr/>
            </a:pPr>
            <a:r>
              <a:rPr lang="en-CA" sz="3600" dirty="0" smtClean="0"/>
              <a:t>Tick Life Cycle</a:t>
            </a:r>
          </a:p>
        </p:txBody>
      </p:sp>
      <p:sp>
        <p:nvSpPr>
          <p:cNvPr id="5" name="Rectangle 4"/>
          <p:cNvSpPr>
            <a:spLocks noGrp="1" noChangeArrowheads="1"/>
          </p:cNvSpPr>
          <p:nvPr>
            <p:ph type="body" sz="half" idx="1"/>
          </p:nvPr>
        </p:nvSpPr>
        <p:spPr>
          <a:xfrm>
            <a:off x="251520" y="1268760"/>
            <a:ext cx="3528392" cy="5328592"/>
          </a:xfrm>
        </p:spPr>
        <p:txBody>
          <a:bodyPr>
            <a:normAutofit fontScale="70000" lnSpcReduction="20000"/>
          </a:bodyPr>
          <a:lstStyle/>
          <a:p>
            <a:r>
              <a:rPr lang="en-CA" sz="2100" dirty="0" smtClean="0"/>
              <a:t>The stages are the egg, larva, nymph, and adult.</a:t>
            </a:r>
          </a:p>
          <a:p>
            <a:endParaRPr lang="en-CA" sz="2100" dirty="0" smtClean="0"/>
          </a:p>
          <a:p>
            <a:r>
              <a:rPr lang="en-CA" sz="2100" dirty="0" smtClean="0"/>
              <a:t>After hatching from eggs, ticks must take a blood meal at each subsequent stage to progress to the next stage. Adult females need the protein from the blood to develop their eggs.</a:t>
            </a:r>
          </a:p>
          <a:p>
            <a:endParaRPr lang="en-CA" sz="2100" dirty="0" smtClean="0"/>
          </a:p>
          <a:p>
            <a:r>
              <a:rPr lang="en-CA" sz="2100" dirty="0" smtClean="0"/>
              <a:t>Ticks can feed on mammals, birds, reptiles, and amphibians.</a:t>
            </a:r>
          </a:p>
          <a:p>
            <a:pPr marL="0" indent="0">
              <a:buNone/>
            </a:pPr>
            <a:endParaRPr lang="en-CA" sz="2100" dirty="0" smtClean="0"/>
          </a:p>
          <a:p>
            <a:r>
              <a:rPr lang="en-CA" sz="2100" dirty="0" smtClean="0"/>
              <a:t>While </a:t>
            </a:r>
            <a:r>
              <a:rPr lang="en-CA" sz="2100" dirty="0"/>
              <a:t>adult ticks pose a risk, nymphs pose the greatest risk for </a:t>
            </a:r>
            <a:r>
              <a:rPr lang="en-CA" sz="2100" dirty="0" smtClean="0"/>
              <a:t>infection   because </a:t>
            </a:r>
            <a:r>
              <a:rPr lang="en-CA" sz="2100" dirty="0"/>
              <a:t>they are so tiny (less than 2mm</a:t>
            </a:r>
            <a:r>
              <a:rPr lang="en-CA" sz="2100" dirty="0" smtClean="0"/>
              <a:t>) and difficult </a:t>
            </a:r>
            <a:r>
              <a:rPr lang="en-CA" sz="2100" dirty="0"/>
              <a:t>to see. </a:t>
            </a:r>
          </a:p>
          <a:p>
            <a:pPr marL="0" indent="0">
              <a:buNone/>
            </a:pPr>
            <a:endParaRPr lang="en-CA" sz="2100" dirty="0" smtClean="0">
              <a:solidFill>
                <a:srgbClr val="FF0000"/>
              </a:solidFill>
            </a:endParaRPr>
          </a:p>
          <a:p>
            <a:r>
              <a:rPr lang="en-CA" sz="2100" dirty="0" smtClean="0"/>
              <a:t>Ticks </a:t>
            </a:r>
            <a:r>
              <a:rPr lang="en-CA" sz="2100" dirty="0"/>
              <a:t>are </a:t>
            </a:r>
            <a:r>
              <a:rPr lang="en-CA" sz="2100" dirty="0" smtClean="0"/>
              <a:t>most active in the summer months, but can be found at </a:t>
            </a:r>
            <a:r>
              <a:rPr lang="en-CA" sz="2100" dirty="0"/>
              <a:t>any time of the year </a:t>
            </a:r>
            <a:r>
              <a:rPr lang="en-CA" sz="2100" dirty="0" smtClean="0"/>
              <a:t>when the </a:t>
            </a:r>
            <a:r>
              <a:rPr lang="en-CA" sz="2100" dirty="0"/>
              <a:t>temperature is above freezing</a:t>
            </a:r>
            <a:r>
              <a:rPr lang="en-CA" sz="1900" dirty="0" smtClean="0"/>
              <a:t>. </a:t>
            </a:r>
          </a:p>
          <a:p>
            <a:pPr>
              <a:lnSpc>
                <a:spcPct val="80000"/>
              </a:lnSpc>
              <a:defRPr/>
            </a:pPr>
            <a:endParaRPr lang="en-CA" sz="1600" dirty="0"/>
          </a:p>
          <a:p>
            <a:pPr>
              <a:lnSpc>
                <a:spcPct val="80000"/>
              </a:lnSpc>
              <a:defRPr/>
            </a:pPr>
            <a:endParaRPr lang="en-CA" sz="1600" dirty="0" smtClean="0"/>
          </a:p>
          <a:p>
            <a:pPr>
              <a:lnSpc>
                <a:spcPct val="80000"/>
              </a:lnSpc>
              <a:defRPr/>
            </a:pPr>
            <a:endParaRPr lang="en-CA" sz="1600" dirty="0"/>
          </a:p>
          <a:p>
            <a:pPr>
              <a:lnSpc>
                <a:spcPct val="80000"/>
              </a:lnSpc>
              <a:defRPr/>
            </a:pPr>
            <a:endParaRPr lang="en-CA" sz="1600" dirty="0"/>
          </a:p>
          <a:p>
            <a:pPr marL="0" indent="0">
              <a:lnSpc>
                <a:spcPct val="80000"/>
              </a:lnSpc>
              <a:buNone/>
              <a:defRPr/>
            </a:pPr>
            <a:r>
              <a:rPr lang="en-CA" sz="1200" dirty="0"/>
              <a:t>Content source: </a:t>
            </a:r>
            <a:r>
              <a:rPr lang="en-CA" sz="1200" u="sng" dirty="0">
                <a:hlinkClick r:id="rId4"/>
              </a:rPr>
              <a:t>Centers for Disease Control and Prevention</a:t>
            </a:r>
            <a:endParaRPr lang="en-CA" sz="1200" dirty="0"/>
          </a:p>
          <a:p>
            <a:pPr>
              <a:lnSpc>
                <a:spcPct val="80000"/>
              </a:lnSpc>
              <a:defRPr/>
            </a:pPr>
            <a:endParaRPr lang="en-CA" sz="1200" dirty="0" smtClean="0"/>
          </a:p>
        </p:txBody>
      </p:sp>
      <p:sp>
        <p:nvSpPr>
          <p:cNvPr id="2" name="Slide Number Placeholder 1"/>
          <p:cNvSpPr>
            <a:spLocks noGrp="1"/>
          </p:cNvSpPr>
          <p:nvPr>
            <p:ph type="sldNum" sz="quarter" idx="12"/>
          </p:nvPr>
        </p:nvSpPr>
        <p:spPr/>
        <p:txBody>
          <a:bodyPr/>
          <a:lstStyle/>
          <a:p>
            <a:pPr>
              <a:defRPr/>
            </a:pPr>
            <a:fld id="{DCA5A4E9-835B-45BF-98A2-234109BE9373}" type="slidenum">
              <a:rPr lang="en-US" smtClean="0"/>
              <a:pPr>
                <a:defRPr/>
              </a:pPr>
              <a:t>3</a:t>
            </a:fld>
            <a:endParaRPr lang="en-US"/>
          </a:p>
        </p:txBody>
      </p:sp>
    </p:spTree>
    <p:extLst>
      <p:ext uri="{BB962C8B-B14F-4D97-AF65-F5344CB8AC3E}">
        <p14:creationId xmlns:p14="http://schemas.microsoft.com/office/powerpoint/2010/main" val="38128199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a:xfrm>
            <a:off x="943609" y="188640"/>
            <a:ext cx="8229600" cy="1008112"/>
          </a:xfrm>
        </p:spPr>
        <p:txBody>
          <a:bodyPr>
            <a:normAutofit/>
          </a:bodyPr>
          <a:lstStyle/>
          <a:p>
            <a:pPr eaLnBrk="1" hangingPunct="1">
              <a:defRPr/>
            </a:pPr>
            <a:r>
              <a:rPr lang="en-CA" sz="4000" dirty="0" smtClean="0"/>
              <a:t>How Do I Avoid Ticks?</a:t>
            </a:r>
            <a:endParaRPr lang="en-US" sz="4000" dirty="0" smtClean="0"/>
          </a:p>
        </p:txBody>
      </p:sp>
      <p:sp>
        <p:nvSpPr>
          <p:cNvPr id="644099" name="Rectangle 3"/>
          <p:cNvSpPr>
            <a:spLocks noGrp="1" noChangeArrowheads="1"/>
          </p:cNvSpPr>
          <p:nvPr>
            <p:ph type="body" sz="half" idx="1"/>
          </p:nvPr>
        </p:nvSpPr>
        <p:spPr>
          <a:xfrm>
            <a:off x="323528" y="1340768"/>
            <a:ext cx="4038600" cy="4741987"/>
          </a:xfrm>
        </p:spPr>
        <p:txBody>
          <a:bodyPr>
            <a:normAutofit/>
          </a:bodyPr>
          <a:lstStyle/>
          <a:p>
            <a:pPr eaLnBrk="1" hangingPunct="1">
              <a:lnSpc>
                <a:spcPct val="80000"/>
              </a:lnSpc>
              <a:defRPr/>
            </a:pPr>
            <a:r>
              <a:rPr lang="en-CA" sz="1800" dirty="0" smtClean="0"/>
              <a:t>Wear light-coloured clothing. It makes ticks easier to spot.</a:t>
            </a:r>
          </a:p>
          <a:p>
            <a:pPr eaLnBrk="1" hangingPunct="1">
              <a:lnSpc>
                <a:spcPct val="80000"/>
              </a:lnSpc>
              <a:defRPr/>
            </a:pPr>
            <a:endParaRPr lang="en-CA" sz="1800" dirty="0" smtClean="0"/>
          </a:p>
          <a:p>
            <a:pPr lvl="0">
              <a:lnSpc>
                <a:spcPct val="80000"/>
              </a:lnSpc>
              <a:defRPr/>
            </a:pPr>
            <a:r>
              <a:rPr lang="en-CA" sz="1800" dirty="0" smtClean="0"/>
              <a:t>Wear </a:t>
            </a:r>
            <a:r>
              <a:rPr lang="en-CA" sz="1800" dirty="0"/>
              <a:t>closed footwear and socks, </a:t>
            </a:r>
            <a:r>
              <a:rPr lang="en-CA" sz="1800" dirty="0" smtClean="0"/>
              <a:t>and a </a:t>
            </a:r>
            <a:r>
              <a:rPr lang="en-CA" sz="1800" dirty="0"/>
              <a:t>long sleeved shirt </a:t>
            </a:r>
            <a:r>
              <a:rPr lang="en-CA" sz="1800" dirty="0" smtClean="0"/>
              <a:t>tucked </a:t>
            </a:r>
            <a:r>
              <a:rPr lang="en-CA" sz="1800" dirty="0"/>
              <a:t>into long pants. Tuck your pants into your socks.</a:t>
            </a:r>
          </a:p>
          <a:p>
            <a:pPr eaLnBrk="1" hangingPunct="1">
              <a:lnSpc>
                <a:spcPct val="80000"/>
              </a:lnSpc>
              <a:defRPr/>
            </a:pPr>
            <a:endParaRPr lang="en-CA" sz="1800" dirty="0" smtClean="0"/>
          </a:p>
          <a:p>
            <a:pPr>
              <a:lnSpc>
                <a:spcPct val="80000"/>
              </a:lnSpc>
              <a:defRPr/>
            </a:pPr>
            <a:r>
              <a:rPr lang="en-CA" sz="1800" dirty="0" smtClean="0"/>
              <a:t>Use a tick repellent that has "DEET" (following the manufacturer's directions).   Apply it to your skin and outer clothing.   Avoid your eyes and mouth, as well as cuts and scrapes</a:t>
            </a:r>
            <a:r>
              <a:rPr lang="en-CA" sz="1800" dirty="0"/>
              <a:t>. </a:t>
            </a:r>
            <a:endParaRPr lang="en-CA" sz="1800" dirty="0" smtClean="0"/>
          </a:p>
          <a:p>
            <a:pPr>
              <a:lnSpc>
                <a:spcPct val="80000"/>
              </a:lnSpc>
              <a:defRPr/>
            </a:pPr>
            <a:endParaRPr lang="en-CA" sz="1800" dirty="0"/>
          </a:p>
          <a:p>
            <a:pPr>
              <a:lnSpc>
                <a:spcPct val="80000"/>
              </a:lnSpc>
              <a:defRPr/>
            </a:pPr>
            <a:r>
              <a:rPr lang="en-CA" sz="1800" dirty="0" smtClean="0"/>
              <a:t>If </a:t>
            </a:r>
            <a:r>
              <a:rPr lang="en-CA" sz="1800" dirty="0"/>
              <a:t>in an area where you might get a tick bite, search your clothes and body well for ticks at least once a day. </a:t>
            </a:r>
            <a:endParaRPr lang="en-CA" sz="1800" dirty="0" smtClean="0"/>
          </a:p>
        </p:txBody>
      </p:sp>
      <p:sp>
        <p:nvSpPr>
          <p:cNvPr id="644102" name="Rectangle 6"/>
          <p:cNvSpPr>
            <a:spLocks noGrp="1" noChangeArrowheads="1"/>
          </p:cNvSpPr>
          <p:nvPr>
            <p:ph type="body" sz="half" idx="2"/>
          </p:nvPr>
        </p:nvSpPr>
        <p:spPr>
          <a:xfrm>
            <a:off x="4644008" y="1268760"/>
            <a:ext cx="4038600" cy="4637112"/>
          </a:xfrm>
        </p:spPr>
        <p:txBody>
          <a:bodyPr/>
          <a:lstStyle/>
          <a:p>
            <a:pPr eaLnBrk="1" hangingPunct="1">
              <a:lnSpc>
                <a:spcPct val="90000"/>
              </a:lnSpc>
              <a:defRPr/>
            </a:pPr>
            <a:r>
              <a:rPr lang="en-CA" sz="1800" dirty="0" smtClean="0"/>
              <a:t>Pay special attention to areas such as groin, navel, armpits, scalp and behind ears and knees</a:t>
            </a:r>
            <a:r>
              <a:rPr lang="en-CA" sz="1800" dirty="0" smtClean="0">
                <a:solidFill>
                  <a:srgbClr val="FF0000"/>
                </a:solidFill>
              </a:rPr>
              <a:t>.  </a:t>
            </a:r>
            <a:r>
              <a:rPr lang="en-CA" sz="1800" dirty="0" smtClean="0"/>
              <a:t>Use a mirror to check the back of your body or have someone else check it</a:t>
            </a:r>
            <a:r>
              <a:rPr lang="en-CA" sz="1800" dirty="0"/>
              <a:t> </a:t>
            </a:r>
            <a:r>
              <a:rPr lang="en-CA" sz="1800" dirty="0" smtClean="0"/>
              <a:t>for you.</a:t>
            </a:r>
          </a:p>
          <a:p>
            <a:pPr marL="0" indent="0" eaLnBrk="1" hangingPunct="1">
              <a:lnSpc>
                <a:spcPct val="90000"/>
              </a:lnSpc>
              <a:buNone/>
              <a:defRPr/>
            </a:pPr>
            <a:endParaRPr lang="en-CA" sz="1800" dirty="0" smtClean="0"/>
          </a:p>
          <a:p>
            <a:pPr>
              <a:lnSpc>
                <a:spcPct val="90000"/>
              </a:lnSpc>
              <a:defRPr/>
            </a:pPr>
            <a:r>
              <a:rPr lang="en-CA" sz="1800" dirty="0" smtClean="0"/>
              <a:t>Identified risk areas have spread further across Ontario. While the probability is low, it’s possible to encounter an infected tick almost anywhere in Ontario. See Public Health Ontario’s “</a:t>
            </a:r>
            <a:r>
              <a:rPr lang="en-CA" sz="1800" dirty="0" smtClean="0">
                <a:hlinkClick r:id="rId3"/>
              </a:rPr>
              <a:t>Lyme disease estimated risk areas map</a:t>
            </a:r>
            <a:r>
              <a:rPr lang="en-CA" sz="1800" dirty="0" smtClean="0"/>
              <a:t>” for more information. </a:t>
            </a:r>
          </a:p>
        </p:txBody>
      </p:sp>
      <p:sp>
        <p:nvSpPr>
          <p:cNvPr id="2" name="Slide Number Placeholder 1"/>
          <p:cNvSpPr>
            <a:spLocks noGrp="1"/>
          </p:cNvSpPr>
          <p:nvPr>
            <p:ph type="sldNum" sz="quarter" idx="12"/>
          </p:nvPr>
        </p:nvSpPr>
        <p:spPr/>
        <p:txBody>
          <a:bodyPr/>
          <a:lstStyle/>
          <a:p>
            <a:fld id="{33C9165A-DCC9-481F-A624-352A183EDF47}" type="slidenum">
              <a:rPr lang="en-CA" smtClean="0"/>
              <a:t>4</a:t>
            </a:fld>
            <a:endParaRPr lang="en-CA"/>
          </a:p>
        </p:txBody>
      </p:sp>
    </p:spTree>
    <p:extLst>
      <p:ext uri="{BB962C8B-B14F-4D97-AF65-F5344CB8AC3E}">
        <p14:creationId xmlns:p14="http://schemas.microsoft.com/office/powerpoint/2010/main" val="1392421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412776"/>
            <a:ext cx="7632847"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DCA5A4E9-835B-45BF-98A2-234109BE9373}" type="slidenum">
              <a:rPr lang="en-US" smtClean="0"/>
              <a:pPr>
                <a:defRPr/>
              </a:pPr>
              <a:t>5</a:t>
            </a:fld>
            <a:endParaRPr lang="en-US"/>
          </a:p>
        </p:txBody>
      </p:sp>
      <p:cxnSp>
        <p:nvCxnSpPr>
          <p:cNvPr id="4" name="Straight Connector 3"/>
          <p:cNvCxnSpPr/>
          <p:nvPr/>
        </p:nvCxnSpPr>
        <p:spPr>
          <a:xfrm flipV="1">
            <a:off x="3635896" y="2060848"/>
            <a:ext cx="0" cy="122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411760" y="2060848"/>
            <a:ext cx="0" cy="1548172"/>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91680" y="1691516"/>
            <a:ext cx="1224136" cy="369332"/>
          </a:xfrm>
          <a:prstGeom prst="rect">
            <a:avLst/>
          </a:prstGeom>
          <a:noFill/>
        </p:spPr>
        <p:txBody>
          <a:bodyPr wrap="square" rtlCol="0">
            <a:spAutoFit/>
          </a:bodyPr>
          <a:lstStyle/>
          <a:p>
            <a:r>
              <a:rPr lang="en-CA" dirty="0" smtClean="0"/>
              <a:t>Nymph</a:t>
            </a:r>
            <a:endParaRPr lang="en-CA" dirty="0"/>
          </a:p>
        </p:txBody>
      </p:sp>
      <p:sp>
        <p:nvSpPr>
          <p:cNvPr id="10" name="TextBox 9"/>
          <p:cNvSpPr txBox="1"/>
          <p:nvPr/>
        </p:nvSpPr>
        <p:spPr>
          <a:xfrm>
            <a:off x="3059832" y="1691516"/>
            <a:ext cx="1224136" cy="369332"/>
          </a:xfrm>
          <a:prstGeom prst="rect">
            <a:avLst/>
          </a:prstGeom>
          <a:noFill/>
        </p:spPr>
        <p:txBody>
          <a:bodyPr wrap="square" rtlCol="0">
            <a:spAutoFit/>
          </a:bodyPr>
          <a:lstStyle/>
          <a:p>
            <a:r>
              <a:rPr lang="en-CA" dirty="0" smtClean="0"/>
              <a:t>Adult </a:t>
            </a:r>
            <a:endParaRPr lang="en-CA" dirty="0"/>
          </a:p>
        </p:txBody>
      </p:sp>
    </p:spTree>
    <p:extLst>
      <p:ext uri="{BB962C8B-B14F-4D97-AF65-F5344CB8AC3E}">
        <p14:creationId xmlns:p14="http://schemas.microsoft.com/office/powerpoint/2010/main" val="260421352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ChangeArrowheads="1"/>
          </p:cNvSpPr>
          <p:nvPr>
            <p:ph type="title"/>
          </p:nvPr>
        </p:nvSpPr>
        <p:spPr>
          <a:xfrm>
            <a:off x="1403648" y="116632"/>
            <a:ext cx="8229600" cy="1143000"/>
          </a:xfrm>
        </p:spPr>
        <p:txBody>
          <a:bodyPr/>
          <a:lstStyle/>
          <a:p>
            <a:pPr eaLnBrk="1" hangingPunct="1">
              <a:defRPr/>
            </a:pPr>
            <a:r>
              <a:rPr lang="en-CA" sz="3600" dirty="0" smtClean="0"/>
              <a:t>What Do I Do if I Spot a Tick? </a:t>
            </a:r>
          </a:p>
        </p:txBody>
      </p:sp>
      <p:sp>
        <p:nvSpPr>
          <p:cNvPr id="647172" name="Rectangle 4"/>
          <p:cNvSpPr>
            <a:spLocks noGrp="1" noChangeArrowheads="1"/>
          </p:cNvSpPr>
          <p:nvPr>
            <p:ph type="body" sz="half" idx="1"/>
          </p:nvPr>
        </p:nvSpPr>
        <p:spPr>
          <a:xfrm>
            <a:off x="179512" y="1268760"/>
            <a:ext cx="4398640" cy="4525963"/>
          </a:xfrm>
        </p:spPr>
        <p:txBody>
          <a:bodyPr>
            <a:normAutofit lnSpcReduction="10000"/>
          </a:bodyPr>
          <a:lstStyle/>
          <a:p>
            <a:pPr eaLnBrk="1" hangingPunct="1">
              <a:lnSpc>
                <a:spcPct val="80000"/>
              </a:lnSpc>
              <a:defRPr/>
            </a:pPr>
            <a:r>
              <a:rPr lang="en-CA" sz="1600" dirty="0" smtClean="0"/>
              <a:t>Prompt removal of ticks from your skin will help prevent infection, since transmission of </a:t>
            </a:r>
            <a:r>
              <a:rPr lang="en-CA" sz="1600" i="1" dirty="0" smtClean="0"/>
              <a:t>Borrelia burgdorferi</a:t>
            </a:r>
            <a:r>
              <a:rPr lang="en-CA" sz="1600" dirty="0" smtClean="0"/>
              <a:t> is unlikely to occur if the tick can be removed within 24 hours of attachment.</a:t>
            </a:r>
            <a:endParaRPr lang="en-CA" sz="1600" strike="sngStrike" dirty="0" smtClean="0"/>
          </a:p>
          <a:p>
            <a:pPr eaLnBrk="1" hangingPunct="1">
              <a:lnSpc>
                <a:spcPct val="80000"/>
              </a:lnSpc>
              <a:defRPr/>
            </a:pPr>
            <a:endParaRPr lang="en-CA" sz="1600" dirty="0" smtClean="0"/>
          </a:p>
          <a:p>
            <a:pPr>
              <a:lnSpc>
                <a:spcPct val="80000"/>
              </a:lnSpc>
              <a:defRPr/>
            </a:pPr>
            <a:r>
              <a:rPr lang="en-CA" sz="1600" dirty="0"/>
              <a:t>Use fine-tipped </a:t>
            </a:r>
            <a:r>
              <a:rPr lang="en-CA" sz="1600" dirty="0" smtClean="0"/>
              <a:t>tweezers or a tick remover tool </a:t>
            </a:r>
            <a:r>
              <a:rPr lang="en-CA" sz="1600" dirty="0"/>
              <a:t>to grasp the tick as close to the skin's surface as possible.</a:t>
            </a:r>
          </a:p>
          <a:p>
            <a:pPr eaLnBrk="1" hangingPunct="1">
              <a:lnSpc>
                <a:spcPct val="80000"/>
              </a:lnSpc>
              <a:defRPr/>
            </a:pPr>
            <a:endParaRPr lang="en-CA" sz="1600" dirty="0" smtClean="0"/>
          </a:p>
          <a:p>
            <a:pPr eaLnBrk="1" hangingPunct="1">
              <a:lnSpc>
                <a:spcPct val="80000"/>
              </a:lnSpc>
              <a:defRPr/>
            </a:pPr>
            <a:r>
              <a:rPr lang="en-CA" sz="1600" dirty="0" smtClean="0"/>
              <a:t>Pull upward, gently but firmly.</a:t>
            </a:r>
          </a:p>
          <a:p>
            <a:pPr eaLnBrk="1" hangingPunct="1">
              <a:lnSpc>
                <a:spcPct val="80000"/>
              </a:lnSpc>
              <a:defRPr/>
            </a:pPr>
            <a:endParaRPr lang="en-CA" sz="1600" dirty="0" smtClean="0"/>
          </a:p>
          <a:p>
            <a:pPr eaLnBrk="1" hangingPunct="1">
              <a:lnSpc>
                <a:spcPct val="80000"/>
              </a:lnSpc>
              <a:defRPr/>
            </a:pPr>
            <a:r>
              <a:rPr lang="en-CA" sz="1600" dirty="0" smtClean="0"/>
              <a:t>Don't squeeze the body of the tick. Squeezing  the body can result in bacteria moving from the tick’s gut to its mouthparts.</a:t>
            </a:r>
          </a:p>
          <a:p>
            <a:pPr eaLnBrk="1" hangingPunct="1">
              <a:lnSpc>
                <a:spcPct val="80000"/>
              </a:lnSpc>
              <a:defRPr/>
            </a:pPr>
            <a:endParaRPr lang="en-CA" sz="1600" dirty="0" smtClean="0"/>
          </a:p>
          <a:p>
            <a:pPr eaLnBrk="1" hangingPunct="1">
              <a:lnSpc>
                <a:spcPct val="80000"/>
              </a:lnSpc>
              <a:defRPr/>
            </a:pPr>
            <a:r>
              <a:rPr lang="en-CA" sz="1600" dirty="0" smtClean="0"/>
              <a:t>Don't put anything on the tick, or try to burn the tick off.</a:t>
            </a:r>
          </a:p>
          <a:p>
            <a:pPr eaLnBrk="1" hangingPunct="1">
              <a:lnSpc>
                <a:spcPct val="80000"/>
              </a:lnSpc>
              <a:defRPr/>
            </a:pPr>
            <a:endParaRPr lang="en-CA" sz="1600" dirty="0" smtClean="0"/>
          </a:p>
          <a:p>
            <a:pPr>
              <a:lnSpc>
                <a:spcPct val="80000"/>
              </a:lnSpc>
              <a:defRPr/>
            </a:pPr>
            <a:r>
              <a:rPr lang="en-CA" sz="1600" dirty="0" smtClean="0"/>
              <a:t>After </a:t>
            </a:r>
            <a:r>
              <a:rPr lang="en-CA" sz="1600" dirty="0"/>
              <a:t>removing the tick, thoroughly clean the bite area and your hands with rubbing alcohol, </a:t>
            </a:r>
            <a:r>
              <a:rPr lang="en-CA" sz="1600" dirty="0" smtClean="0"/>
              <a:t>or </a:t>
            </a:r>
            <a:r>
              <a:rPr lang="en-CA" sz="1600" dirty="0"/>
              <a:t>soap and water.</a:t>
            </a:r>
          </a:p>
          <a:p>
            <a:pPr eaLnBrk="1" hangingPunct="1">
              <a:lnSpc>
                <a:spcPct val="80000"/>
              </a:lnSpc>
              <a:defRPr/>
            </a:pPr>
            <a:endParaRPr lang="en-CA" sz="1600" dirty="0" smtClean="0"/>
          </a:p>
          <a:p>
            <a:pPr eaLnBrk="1" hangingPunct="1">
              <a:lnSpc>
                <a:spcPct val="80000"/>
              </a:lnSpc>
              <a:defRPr/>
            </a:pPr>
            <a:endParaRPr lang="en-CA" sz="1600" dirty="0" smtClean="0"/>
          </a:p>
        </p:txBody>
      </p:sp>
      <p:sp>
        <p:nvSpPr>
          <p:cNvPr id="647173" name="Rectangle 5"/>
          <p:cNvSpPr>
            <a:spLocks noGrp="1" noChangeArrowheads="1"/>
          </p:cNvSpPr>
          <p:nvPr>
            <p:ph type="body" sz="half" idx="2"/>
          </p:nvPr>
        </p:nvSpPr>
        <p:spPr>
          <a:xfrm>
            <a:off x="4572000" y="1268760"/>
            <a:ext cx="4392488" cy="4525963"/>
          </a:xfrm>
        </p:spPr>
        <p:txBody>
          <a:bodyPr>
            <a:normAutofit/>
          </a:bodyPr>
          <a:lstStyle/>
          <a:p>
            <a:pPr eaLnBrk="1" hangingPunct="1">
              <a:lnSpc>
                <a:spcPct val="80000"/>
              </a:lnSpc>
              <a:defRPr/>
            </a:pPr>
            <a:r>
              <a:rPr lang="en-CA" sz="1600" dirty="0" smtClean="0"/>
              <a:t>Save the tick alive in a jar or screw top bottle if you can, and take it to your doctor or local health unit.  If appropriate, they’ll send the tick to the Public Health Ontario Laboratory for identification and testing.  </a:t>
            </a:r>
          </a:p>
          <a:p>
            <a:pPr marL="0" indent="0" eaLnBrk="1" hangingPunct="1">
              <a:lnSpc>
                <a:spcPct val="80000"/>
              </a:lnSpc>
              <a:buNone/>
              <a:defRPr/>
            </a:pPr>
            <a:endParaRPr lang="en-CA" sz="1600" dirty="0"/>
          </a:p>
          <a:p>
            <a:pPr>
              <a:lnSpc>
                <a:spcPct val="80000"/>
              </a:lnSpc>
              <a:defRPr/>
            </a:pPr>
            <a:r>
              <a:rPr lang="en-CA" sz="1600" dirty="0" smtClean="0"/>
              <a:t>Tick submissions are used to help determine new areas where blacklegged tick population are being established.</a:t>
            </a:r>
            <a:endParaRPr lang="en-CA" sz="1600" b="1" u="sng" strike="sngStrike" dirty="0" smtClean="0"/>
          </a:p>
          <a:p>
            <a:pPr eaLnBrk="1" hangingPunct="1">
              <a:lnSpc>
                <a:spcPct val="80000"/>
              </a:lnSpc>
              <a:defRPr/>
            </a:pPr>
            <a:endParaRPr lang="en-CA" sz="1600" dirty="0"/>
          </a:p>
          <a:p>
            <a:pPr>
              <a:lnSpc>
                <a:spcPct val="80000"/>
              </a:lnSpc>
              <a:defRPr/>
            </a:pPr>
            <a:r>
              <a:rPr lang="en-CA" sz="1600" dirty="0"/>
              <a:t>While testing </a:t>
            </a:r>
            <a:r>
              <a:rPr lang="en-CA" sz="1600" dirty="0" smtClean="0"/>
              <a:t>ticks is </a:t>
            </a:r>
            <a:r>
              <a:rPr lang="en-CA" sz="1600" dirty="0"/>
              <a:t>valuable in ongoing surveillance, it shouldn’t be </a:t>
            </a:r>
            <a:r>
              <a:rPr lang="en-CA" sz="1600" dirty="0" smtClean="0"/>
              <a:t>used to diagnose Lyme. Diagnosis </a:t>
            </a:r>
            <a:r>
              <a:rPr lang="en-CA" sz="1600" dirty="0"/>
              <a:t>should be based on a health care provider’s clinical </a:t>
            </a:r>
            <a:r>
              <a:rPr lang="en-CA" sz="1600" dirty="0" smtClean="0"/>
              <a:t>judgement.</a:t>
            </a:r>
            <a:endParaRPr lang="en-CA" sz="1600" u="sng" dirty="0"/>
          </a:p>
          <a:p>
            <a:pPr marL="0" indent="0" eaLnBrk="1" hangingPunct="1">
              <a:lnSpc>
                <a:spcPct val="80000"/>
              </a:lnSpc>
              <a:buNone/>
              <a:defRPr/>
            </a:pPr>
            <a:endParaRPr lang="en-CA" sz="1600" u="sng" dirty="0" smtClean="0">
              <a:solidFill>
                <a:srgbClr val="FF0000"/>
              </a:solidFill>
            </a:endParaRPr>
          </a:p>
        </p:txBody>
      </p:sp>
      <p:sp>
        <p:nvSpPr>
          <p:cNvPr id="2" name="Slide Number Placeholder 1"/>
          <p:cNvSpPr>
            <a:spLocks noGrp="1"/>
          </p:cNvSpPr>
          <p:nvPr>
            <p:ph type="sldNum" sz="quarter" idx="12"/>
          </p:nvPr>
        </p:nvSpPr>
        <p:spPr/>
        <p:txBody>
          <a:bodyPr/>
          <a:lstStyle/>
          <a:p>
            <a:fld id="{33C9165A-DCC9-481F-A624-352A183EDF47}" type="slidenum">
              <a:rPr lang="en-CA" smtClean="0"/>
              <a:t>6</a:t>
            </a:fld>
            <a:endParaRPr lang="en-CA"/>
          </a:p>
        </p:txBody>
      </p:sp>
    </p:spTree>
    <p:extLst>
      <p:ext uri="{BB962C8B-B14F-4D97-AF65-F5344CB8AC3E}">
        <p14:creationId xmlns:p14="http://schemas.microsoft.com/office/powerpoint/2010/main" val="3236821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ChangeArrowheads="1"/>
          </p:cNvSpPr>
          <p:nvPr>
            <p:ph type="title"/>
          </p:nvPr>
        </p:nvSpPr>
        <p:spPr>
          <a:xfrm>
            <a:off x="1403648" y="116632"/>
            <a:ext cx="8229600" cy="792088"/>
          </a:xfrm>
        </p:spPr>
        <p:txBody>
          <a:bodyPr/>
          <a:lstStyle/>
          <a:p>
            <a:pPr eaLnBrk="1" hangingPunct="1">
              <a:defRPr/>
            </a:pPr>
            <a:r>
              <a:rPr lang="en-CA" sz="3600" dirty="0" smtClean="0"/>
              <a:t>Signs and Symptoms</a:t>
            </a:r>
          </a:p>
        </p:txBody>
      </p:sp>
      <p:sp>
        <p:nvSpPr>
          <p:cNvPr id="647172" name="Rectangle 4"/>
          <p:cNvSpPr>
            <a:spLocks noGrp="1" noChangeArrowheads="1"/>
          </p:cNvSpPr>
          <p:nvPr>
            <p:ph type="body" sz="half" idx="1"/>
          </p:nvPr>
        </p:nvSpPr>
        <p:spPr>
          <a:xfrm>
            <a:off x="323528" y="1340768"/>
            <a:ext cx="8568952" cy="4669979"/>
          </a:xfrm>
        </p:spPr>
        <p:txBody>
          <a:bodyPr>
            <a:normAutofit/>
          </a:bodyPr>
          <a:lstStyle/>
          <a:p>
            <a:pPr marL="0" lvl="0" indent="0">
              <a:buNone/>
            </a:pPr>
            <a:r>
              <a:rPr lang="en-CA" sz="1600" dirty="0" smtClean="0"/>
              <a:t>Common </a:t>
            </a:r>
            <a:r>
              <a:rPr lang="en-CA" sz="1600" dirty="0"/>
              <a:t>symptoms of Lyme disease </a:t>
            </a:r>
            <a:r>
              <a:rPr lang="en-CA" sz="1600" dirty="0" smtClean="0"/>
              <a:t>include:</a:t>
            </a:r>
          </a:p>
          <a:p>
            <a:r>
              <a:rPr lang="en-CA" sz="1600" dirty="0" smtClean="0"/>
              <a:t>Rash, fever, chills, headache, fatigue, muscle/joint aches; problems with your heartbeat, breathing, balance, short-term memory.</a:t>
            </a:r>
          </a:p>
          <a:p>
            <a:r>
              <a:rPr lang="en-CA" sz="1600" dirty="0" smtClean="0"/>
              <a:t>People </a:t>
            </a:r>
            <a:r>
              <a:rPr lang="en-CA" sz="1600" dirty="0"/>
              <a:t>with Lyme disease often see symptoms after 1-2 weeks. But you can see symptoms as early as 3 days or as long as a month after a tick bite.  </a:t>
            </a:r>
          </a:p>
          <a:p>
            <a:r>
              <a:rPr lang="en-US" sz="1600" dirty="0" smtClean="0"/>
              <a:t>The symptom </a:t>
            </a:r>
            <a:r>
              <a:rPr lang="en-US" sz="1600" dirty="0"/>
              <a:t>most </a:t>
            </a:r>
            <a:r>
              <a:rPr lang="en-US" sz="1600" dirty="0" smtClean="0"/>
              <a:t>commonly associated with Lyme </a:t>
            </a:r>
            <a:r>
              <a:rPr lang="en-US" sz="1600" dirty="0"/>
              <a:t>disease is an expanding skin </a:t>
            </a:r>
            <a:r>
              <a:rPr lang="en-US" sz="1600" dirty="0" smtClean="0"/>
              <a:t>rash. If a rash develops, it can begin </a:t>
            </a:r>
            <a:r>
              <a:rPr lang="en-US" sz="1600" dirty="0"/>
              <a:t>at the site of the tick bite between three and 30 days after exposure and usually grows in size for several days. </a:t>
            </a:r>
            <a:endParaRPr lang="en-US" sz="1600" dirty="0" smtClean="0"/>
          </a:p>
          <a:p>
            <a:pPr lvl="0"/>
            <a:r>
              <a:rPr lang="en-US" sz="1600" dirty="0" smtClean="0"/>
              <a:t>Many </a:t>
            </a:r>
            <a:r>
              <a:rPr lang="en-US" sz="1600" dirty="0"/>
              <a:t>people </a:t>
            </a:r>
            <a:r>
              <a:rPr lang="en-US" sz="1600" dirty="0" smtClean="0"/>
              <a:t>will never </a:t>
            </a:r>
            <a:r>
              <a:rPr lang="en-US" sz="1600" dirty="0"/>
              <a:t>get or </a:t>
            </a:r>
            <a:r>
              <a:rPr lang="en-US" sz="1600" dirty="0" smtClean="0"/>
              <a:t>see the rash because it’s on a </a:t>
            </a:r>
            <a:r>
              <a:rPr lang="en-CA" sz="1600" dirty="0" smtClean="0"/>
              <a:t>area </a:t>
            </a:r>
            <a:r>
              <a:rPr lang="en-CA" sz="1600" dirty="0"/>
              <a:t>of the </a:t>
            </a:r>
            <a:r>
              <a:rPr lang="en-CA" sz="1600" dirty="0" smtClean="0"/>
              <a:t>body that’s difficult to see. </a:t>
            </a:r>
          </a:p>
          <a:p>
            <a:pPr lvl="0"/>
            <a:r>
              <a:rPr lang="en-CA" sz="1600" dirty="0" smtClean="0"/>
              <a:t>If there is a rash, it’s </a:t>
            </a:r>
            <a:r>
              <a:rPr lang="en-CA" sz="1600" dirty="0"/>
              <a:t>advisable to take </a:t>
            </a:r>
            <a:r>
              <a:rPr lang="en-CA" sz="1600" dirty="0" smtClean="0"/>
              <a:t>photos, dated </a:t>
            </a:r>
            <a:r>
              <a:rPr lang="en-CA" sz="1600" dirty="0"/>
              <a:t>and with a tape measure to determine size </a:t>
            </a:r>
            <a:r>
              <a:rPr lang="en-CA" sz="1600" dirty="0" smtClean="0"/>
              <a:t>later.</a:t>
            </a:r>
            <a:endParaRPr lang="en-CA" sz="1600" dirty="0"/>
          </a:p>
          <a:p>
            <a:endParaRPr lang="en-CA" sz="1600" u="sng" dirty="0" smtClean="0"/>
          </a:p>
          <a:p>
            <a:endParaRPr lang="en-CA" sz="1600" u="sng" dirty="0">
              <a:solidFill>
                <a:srgbClr val="FF0000"/>
              </a:solidFill>
            </a:endParaRPr>
          </a:p>
          <a:p>
            <a:endParaRPr lang="en-CA" sz="1600" u="sng" dirty="0">
              <a:solidFill>
                <a:srgbClr val="FF0000"/>
              </a:solidFill>
            </a:endParaRPr>
          </a:p>
          <a:p>
            <a:endParaRPr lang="en-CA" sz="1600" dirty="0"/>
          </a:p>
          <a:p>
            <a:endParaRPr lang="en-CA" sz="1600" dirty="0"/>
          </a:p>
          <a:p>
            <a:endParaRPr lang="en-CA" sz="1600" b="1" dirty="0"/>
          </a:p>
          <a:p>
            <a:endParaRPr lang="en-CA" sz="1600" b="1" dirty="0" smtClean="0"/>
          </a:p>
        </p:txBody>
      </p:sp>
      <p:sp>
        <p:nvSpPr>
          <p:cNvPr id="2" name="Slide Number Placeholder 1"/>
          <p:cNvSpPr>
            <a:spLocks noGrp="1"/>
          </p:cNvSpPr>
          <p:nvPr>
            <p:ph type="sldNum" sz="quarter" idx="12"/>
          </p:nvPr>
        </p:nvSpPr>
        <p:spPr/>
        <p:txBody>
          <a:bodyPr/>
          <a:lstStyle/>
          <a:p>
            <a:fld id="{33C9165A-DCC9-481F-A624-352A183EDF47}" type="slidenum">
              <a:rPr lang="en-CA" smtClean="0"/>
              <a:t>7</a:t>
            </a:fld>
            <a:endParaRPr lang="en-CA"/>
          </a:p>
        </p:txBody>
      </p:sp>
    </p:spTree>
    <p:extLst>
      <p:ext uri="{BB962C8B-B14F-4D97-AF65-F5344CB8AC3E}">
        <p14:creationId xmlns:p14="http://schemas.microsoft.com/office/powerpoint/2010/main" val="533874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CA5A4E9-835B-45BF-98A2-234109BE9373}" type="slidenum">
              <a:rPr lang="en-US" smtClean="0"/>
              <a:pPr>
                <a:defRPr/>
              </a:pPr>
              <a:t>8</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939" y="1556792"/>
            <a:ext cx="7926841"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082150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p:txBody>
          <a:bodyPr/>
          <a:lstStyle/>
          <a:p>
            <a:pPr eaLnBrk="1" hangingPunct="1">
              <a:defRPr/>
            </a:pPr>
            <a:r>
              <a:rPr lang="en-US" dirty="0" smtClean="0"/>
              <a:t>Lyme Disease</a:t>
            </a:r>
          </a:p>
        </p:txBody>
      </p:sp>
      <p:sp>
        <p:nvSpPr>
          <p:cNvPr id="3" name="TextBox 2"/>
          <p:cNvSpPr txBox="1"/>
          <p:nvPr/>
        </p:nvSpPr>
        <p:spPr>
          <a:xfrm>
            <a:off x="971600" y="1556792"/>
            <a:ext cx="7200800" cy="2862322"/>
          </a:xfrm>
          <a:prstGeom prst="rect">
            <a:avLst/>
          </a:prstGeom>
          <a:noFill/>
        </p:spPr>
        <p:txBody>
          <a:bodyPr wrap="square" rtlCol="0">
            <a:spAutoFit/>
          </a:bodyPr>
          <a:lstStyle/>
          <a:p>
            <a:r>
              <a:rPr lang="en-CA" dirty="0"/>
              <a:t>See a health care </a:t>
            </a:r>
            <a:r>
              <a:rPr lang="en-CA" dirty="0" smtClean="0"/>
              <a:t>provider </a:t>
            </a:r>
            <a:r>
              <a:rPr lang="en-CA" dirty="0"/>
              <a:t>as early as possible if:</a:t>
            </a:r>
          </a:p>
          <a:p>
            <a:r>
              <a:rPr lang="en-CA" dirty="0"/>
              <a:t>• you have symptoms</a:t>
            </a:r>
          </a:p>
          <a:p>
            <a:r>
              <a:rPr lang="en-CA" dirty="0"/>
              <a:t>• you feel unwell in the weeks following a bite</a:t>
            </a:r>
          </a:p>
          <a:p>
            <a:r>
              <a:rPr lang="en-CA" dirty="0"/>
              <a:t>• you have been in an area where ticks may live and no bite is </a:t>
            </a:r>
            <a:r>
              <a:rPr lang="en-CA" dirty="0" smtClean="0"/>
              <a:t>evident</a:t>
            </a:r>
          </a:p>
          <a:p>
            <a:endParaRPr lang="en-CA" dirty="0"/>
          </a:p>
          <a:p>
            <a:r>
              <a:rPr lang="en-CA" dirty="0"/>
              <a:t>Tell the health care professional about your tick bite or </a:t>
            </a:r>
            <a:r>
              <a:rPr lang="en-CA" dirty="0" smtClean="0"/>
              <a:t>where you </a:t>
            </a:r>
            <a:r>
              <a:rPr lang="en-CA" dirty="0"/>
              <a:t>were. If you were bitten and saved the tick, bring it to </a:t>
            </a:r>
            <a:r>
              <a:rPr lang="en-CA" dirty="0" smtClean="0"/>
              <a:t>your medical </a:t>
            </a:r>
            <a:r>
              <a:rPr lang="en-CA" dirty="0"/>
              <a:t>appointment</a:t>
            </a:r>
            <a:r>
              <a:rPr lang="en-CA" dirty="0" smtClean="0"/>
              <a:t>.</a:t>
            </a:r>
          </a:p>
          <a:p>
            <a:endParaRPr lang="en-CA" dirty="0"/>
          </a:p>
          <a:p>
            <a:r>
              <a:rPr lang="en-CA" dirty="0"/>
              <a:t>The earlier treatment is received the better. Most cases of </a:t>
            </a:r>
            <a:r>
              <a:rPr lang="en-CA" dirty="0" smtClean="0"/>
              <a:t>Lyme disease </a:t>
            </a:r>
            <a:r>
              <a:rPr lang="en-CA" dirty="0"/>
              <a:t>can be treated successfully with a few weeks of antibiotics.</a:t>
            </a:r>
          </a:p>
        </p:txBody>
      </p:sp>
      <p:sp>
        <p:nvSpPr>
          <p:cNvPr id="2" name="Slide Number Placeholder 1"/>
          <p:cNvSpPr>
            <a:spLocks noGrp="1"/>
          </p:cNvSpPr>
          <p:nvPr>
            <p:ph type="sldNum" sz="quarter" idx="12"/>
          </p:nvPr>
        </p:nvSpPr>
        <p:spPr/>
        <p:txBody>
          <a:bodyPr/>
          <a:lstStyle/>
          <a:p>
            <a:pPr>
              <a:defRPr/>
            </a:pPr>
            <a:fld id="{DCA5A4E9-835B-45BF-98A2-234109BE9373}" type="slidenum">
              <a:rPr lang="en-US" smtClean="0"/>
              <a:pPr>
                <a:defRPr/>
              </a:pPr>
              <a:t>9</a:t>
            </a:fld>
            <a:endParaRPr lang="en-US"/>
          </a:p>
        </p:txBody>
      </p:sp>
    </p:spTree>
    <p:extLst>
      <p:ext uri="{BB962C8B-B14F-4D97-AF65-F5344CB8AC3E}">
        <p14:creationId xmlns:p14="http://schemas.microsoft.com/office/powerpoint/2010/main" val="291389535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2013 merchandise colours">
      <a:dk1>
        <a:srgbClr val="0056B4"/>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CBBA741873B4D4D8372C069328806B6" ma:contentTypeVersion="4" ma:contentTypeDescription="Create a new document." ma:contentTypeScope="" ma:versionID="5ec598381dcc09a2a4d79679c8835861">
  <xsd:schema xmlns:xsd="http://www.w3.org/2001/XMLSchema" xmlns:xs="http://www.w3.org/2001/XMLSchema" xmlns:p="http://schemas.microsoft.com/office/2006/metadata/properties" xmlns:ns2="ddd86614-e075-45fd-ad75-7be4b83b486d" targetNamespace="http://schemas.microsoft.com/office/2006/metadata/properties" ma:root="true" ma:fieldsID="0d5952d3730e44bb7b599fd25b7a60a4" ns2:_="">
    <xsd:import namespace="ddd86614-e075-45fd-ad75-7be4b83b486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d86614-e075-45fd-ad75-7be4b83b486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ddd86614-e075-45fd-ad75-7be4b83b486d">E7YEJEDTSY7N-237-28633</_dlc_DocId>
    <_dlc_DocIdUrl xmlns="ddd86614-e075-45fd-ad75-7be4b83b486d">
      <Url>https://goto.oahpp.ca/areas/ezvbd/teamsite/_layouts/DocIdRedir.aspx?ID=E7YEJEDTSY7N-237-28633</Url>
      <Description>E7YEJEDTSY7N-237-28633</Description>
    </_dlc_DocIdUrl>
  </documentManagement>
</p:properties>
</file>

<file path=customXml/itemProps1.xml><?xml version="1.0" encoding="utf-8"?>
<ds:datastoreItem xmlns:ds="http://schemas.openxmlformats.org/officeDocument/2006/customXml" ds:itemID="{B2D173FC-058D-4A94-A977-260C39D9DEAE}">
  <ds:schemaRefs>
    <ds:schemaRef ds:uri="http://schemas.microsoft.com/sharepoint/v3/contenttype/forms"/>
  </ds:schemaRefs>
</ds:datastoreItem>
</file>

<file path=customXml/itemProps2.xml><?xml version="1.0" encoding="utf-8"?>
<ds:datastoreItem xmlns:ds="http://schemas.openxmlformats.org/officeDocument/2006/customXml" ds:itemID="{F61BF7FE-EC82-4D4A-AF57-AEE7DAA370B2}">
  <ds:schemaRefs>
    <ds:schemaRef ds:uri="http://schemas.microsoft.com/sharepoint/events"/>
  </ds:schemaRefs>
</ds:datastoreItem>
</file>

<file path=customXml/itemProps3.xml><?xml version="1.0" encoding="utf-8"?>
<ds:datastoreItem xmlns:ds="http://schemas.openxmlformats.org/officeDocument/2006/customXml" ds:itemID="{5C6C6823-B079-49D4-9DEC-667E0BDD85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d86614-e075-45fd-ad75-7be4b83b48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6A82B72-7651-4B82-92F6-D3EE759AE0BC}">
  <ds:schemaRefs>
    <ds:schemaRef ds:uri="http://purl.org/dc/terms/"/>
    <ds:schemaRef ds:uri="http://purl.org/dc/elements/1.1/"/>
    <ds:schemaRef ds:uri="http://www.w3.org/XML/1998/namespace"/>
    <ds:schemaRef ds:uri="http://schemas.openxmlformats.org/package/2006/metadata/core-properties"/>
    <ds:schemaRef ds:uri="http://schemas.microsoft.com/office/2006/documentManagement/types"/>
    <ds:schemaRef ds:uri="http://purl.org/dc/dcmitype/"/>
    <ds:schemaRef ds:uri="http://schemas.microsoft.com/office/2006/metadata/properties"/>
    <ds:schemaRef ds:uri="ddd86614-e075-45fd-ad75-7be4b83b486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2259</TotalTime>
  <Words>778</Words>
  <Application>Microsoft Office PowerPoint</Application>
  <PresentationFormat>On-screen Show (4:3)</PresentationFormat>
  <Paragraphs>94</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LYME Disease</vt:lpstr>
      <vt:lpstr>Lyme Disease</vt:lpstr>
      <vt:lpstr>Tick Life Cycle</vt:lpstr>
      <vt:lpstr>How Do I Avoid Ticks?</vt:lpstr>
      <vt:lpstr>PowerPoint Presentation</vt:lpstr>
      <vt:lpstr>What Do I Do if I Spot a Tick? </vt:lpstr>
      <vt:lpstr>Signs and Symptoms</vt:lpstr>
      <vt:lpstr>PowerPoint Presentation</vt:lpstr>
      <vt:lpstr>Lyme Disease</vt:lpstr>
      <vt:lpstr>For more information…</vt:lpstr>
    </vt:vector>
  </TitlesOfParts>
  <Company>MGS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Deanna (MNR)</dc:creator>
  <cp:lastModifiedBy>De Stefano, Lucia (MOHLTC)</cp:lastModifiedBy>
  <cp:revision>100</cp:revision>
  <cp:lastPrinted>2016-05-05T14:55:44Z</cp:lastPrinted>
  <dcterms:created xsi:type="dcterms:W3CDTF">2014-03-31T19:00:51Z</dcterms:created>
  <dcterms:modified xsi:type="dcterms:W3CDTF">2017-03-31T03:17:01Z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0x010100DCBBA741873B4D4D8372C069328806B6</vt:lpwstr>
  </property>
  <property fmtid="{D5CDD505-2E9C-101B-9397-08002B2CF9AE}" pid="3" name="_dlc_DocIdItemGuid">
    <vt:lpwstr>2c44266b-6698-4267-807b-5cbfba2d79a9</vt:lpwstr>
  </property>
</Properties>
</file>